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94" r:id="rId3"/>
    <p:sldId id="300" r:id="rId4"/>
    <p:sldId id="301" r:id="rId5"/>
    <p:sldId id="311" r:id="rId6"/>
    <p:sldId id="307" r:id="rId7"/>
    <p:sldId id="309" r:id="rId8"/>
    <p:sldId id="312" r:id="rId9"/>
    <p:sldId id="306" r:id="rId10"/>
    <p:sldId id="296" r:id="rId11"/>
    <p:sldId id="310" r:id="rId12"/>
    <p:sldId id="298" r:id="rId13"/>
    <p:sldId id="302" r:id="rId14"/>
    <p:sldId id="303"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24841E-9F8A-4B84-A4CE-0FB906329DA9}">
          <p14:sldIdLst>
            <p14:sldId id="256"/>
            <p14:sldId id="294"/>
            <p14:sldId id="300"/>
            <p14:sldId id="301"/>
            <p14:sldId id="311"/>
            <p14:sldId id="307"/>
            <p14:sldId id="309"/>
            <p14:sldId id="312"/>
            <p14:sldId id="306"/>
            <p14:sldId id="296"/>
            <p14:sldId id="310"/>
            <p14:sldId id="298"/>
            <p14:sldId id="302"/>
            <p14:sldId id="3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A1F"/>
    <a:srgbClr val="007477"/>
    <a:srgbClr val="949A9B"/>
    <a:srgbClr val="2F3638"/>
    <a:srgbClr val="00AEEF"/>
    <a:srgbClr val="F2F2F2"/>
    <a:srgbClr val="DEDEDE"/>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728"/>
  </p:normalViewPr>
  <p:slideViewPr>
    <p:cSldViewPr snapToObjects="1">
      <p:cViewPr varScale="1">
        <p:scale>
          <a:sx n="95" d="100"/>
          <a:sy n="95" d="100"/>
        </p:scale>
        <p:origin x="564" y="66"/>
      </p:cViewPr>
      <p:guideLst/>
    </p:cSldViewPr>
  </p:slideViewPr>
  <p:notesTextViewPr>
    <p:cViewPr>
      <p:scale>
        <a:sx n="1" d="1"/>
        <a:sy n="1" d="1"/>
      </p:scale>
      <p:origin x="0" y="0"/>
    </p:cViewPr>
  </p:notesTextViewPr>
  <p:notesViewPr>
    <p:cSldViewPr snapToObjects="1">
      <p:cViewPr varScale="1">
        <p:scale>
          <a:sx n="165" d="100"/>
          <a:sy n="165" d="100"/>
        </p:scale>
        <p:origin x="67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CB56B-26C6-2C45-A05E-B9217B2E920A}"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1F67E-E058-8448-A44D-42811C26E6A7}" type="slidenum">
              <a:rPr lang="en-US" smtClean="0"/>
              <a:t>‹#›</a:t>
            </a:fld>
            <a:endParaRPr lang="en-US"/>
          </a:p>
        </p:txBody>
      </p:sp>
    </p:spTree>
    <p:extLst>
      <p:ext uri="{BB962C8B-B14F-4D97-AF65-F5344CB8AC3E}">
        <p14:creationId xmlns:p14="http://schemas.microsoft.com/office/powerpoint/2010/main" val="58050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1F67E-E058-8448-A44D-42811C26E6A7}" type="slidenum">
              <a:rPr lang="en-US" smtClean="0"/>
              <a:t>12</a:t>
            </a:fld>
            <a:endParaRPr lang="en-US"/>
          </a:p>
        </p:txBody>
      </p:sp>
    </p:spTree>
    <p:extLst>
      <p:ext uri="{BB962C8B-B14F-4D97-AF65-F5344CB8AC3E}">
        <p14:creationId xmlns:p14="http://schemas.microsoft.com/office/powerpoint/2010/main" val="283518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81F67E-E058-8448-A44D-42811C26E6A7}" type="slidenum">
              <a:rPr lang="en-US" smtClean="0"/>
              <a:t>13</a:t>
            </a:fld>
            <a:endParaRPr lang="en-US"/>
          </a:p>
        </p:txBody>
      </p:sp>
    </p:spTree>
    <p:extLst>
      <p:ext uri="{BB962C8B-B14F-4D97-AF65-F5344CB8AC3E}">
        <p14:creationId xmlns:p14="http://schemas.microsoft.com/office/powerpoint/2010/main" val="217749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2" name="Text Placeholder 51"/>
          <p:cNvSpPr>
            <a:spLocks noGrp="1"/>
          </p:cNvSpPr>
          <p:nvPr>
            <p:ph type="body" sz="quarter" idx="45" hasCustomPrompt="1"/>
          </p:nvPr>
        </p:nvSpPr>
        <p:spPr>
          <a:xfrm>
            <a:off x="4711551" y="3795886"/>
            <a:ext cx="4180068" cy="360040"/>
          </a:xfrm>
          <a:prstGeom prst="rect">
            <a:avLst/>
          </a:prstGeom>
        </p:spPr>
        <p:txBody>
          <a:bodyPr wrap="square" lIns="0" tIns="0" rIns="0" bIns="0" anchor="ctr" anchorCtr="0">
            <a:normAutofit/>
          </a:bodyPr>
          <a:lstStyle>
            <a:lvl1pPr marL="0" indent="0" algn="l">
              <a:buFont typeface="Arial" charset="0"/>
              <a:buNone/>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SOURCE_NAME_6</a:t>
            </a:r>
          </a:p>
        </p:txBody>
      </p:sp>
      <p:sp>
        <p:nvSpPr>
          <p:cNvPr id="82" name="Text Placeholder 5"/>
          <p:cNvSpPr>
            <a:spLocks noGrp="1"/>
          </p:cNvSpPr>
          <p:nvPr>
            <p:ph type="body" sz="quarter" idx="38" hasCustomPrompt="1"/>
          </p:nvPr>
        </p:nvSpPr>
        <p:spPr>
          <a:xfrm>
            <a:off x="4715098" y="3958488"/>
            <a:ext cx="453600" cy="453600"/>
          </a:xfrm>
          <a:prstGeom prst="ellipse">
            <a:avLst/>
          </a:prstGeom>
          <a:solidFill>
            <a:schemeClr val="tx2"/>
          </a:solidFill>
          <a:ln>
            <a:noFill/>
          </a:ln>
        </p:spPr>
        <p:txBody>
          <a:bodyPr wrap="square" lIns="0" tIns="0" rIns="0" bIns="0" anchor="ctr" anchorCtr="1">
            <a:normAutofit/>
          </a:bodyPr>
          <a:lstStyle>
            <a:lvl1pPr marL="0" indent="0" algn="l">
              <a:buNone/>
              <a:defRPr sz="1200" b="1">
                <a:solidFill>
                  <a:schemeClr val="bg1"/>
                </a:solidFill>
                <a:latin typeface="Arial" charset="0"/>
                <a:ea typeface="Arial" charset="0"/>
                <a:cs typeface="Arial" charset="0"/>
              </a:defRPr>
            </a:lvl1pPr>
            <a:lvl2pPr marL="457188" indent="0" algn="l">
              <a:buNone/>
              <a:defRPr/>
            </a:lvl2pPr>
            <a:lvl3pPr marL="914377" indent="0" algn="l">
              <a:buNone/>
              <a:defRPr/>
            </a:lvl3pPr>
            <a:lvl4pPr marL="1371566" indent="0" algn="l">
              <a:buNone/>
              <a:defRPr/>
            </a:lvl4pPr>
            <a:lvl5pPr marL="1828755" indent="0" algn="l">
              <a:buNone/>
              <a:defRPr/>
            </a:lvl5pPr>
          </a:lstStyle>
          <a:p>
            <a:pPr lvl="0"/>
            <a:r>
              <a:rPr lang="en-US" dirty="0"/>
              <a:t>EXT</a:t>
            </a:r>
          </a:p>
        </p:txBody>
      </p:sp>
      <p:sp>
        <p:nvSpPr>
          <p:cNvPr id="52" name="Text Placeholder 51"/>
          <p:cNvSpPr>
            <a:spLocks noGrp="1"/>
          </p:cNvSpPr>
          <p:nvPr>
            <p:ph type="body" sz="quarter" idx="10" hasCustomPrompt="1"/>
          </p:nvPr>
        </p:nvSpPr>
        <p:spPr>
          <a:xfrm>
            <a:off x="251619" y="268288"/>
            <a:ext cx="8641556" cy="1439366"/>
          </a:xfrm>
          <a:prstGeom prst="rect">
            <a:avLst/>
          </a:prstGeom>
        </p:spPr>
        <p:txBody>
          <a:bodyPr wrap="square" lIns="0" tIns="0" rIns="0" bIns="0" anchor="b" anchorCtr="0">
            <a:normAutofit/>
          </a:bodyPr>
          <a:lstStyle>
            <a:lvl1pPr marL="0" indent="0" algn="l">
              <a:buFont typeface="Arial" charset="0"/>
              <a:buNone/>
              <a:defRPr sz="4000" b="1" i="0" baseline="0">
                <a:solidFill>
                  <a:srgbClr val="00AEEF"/>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BOARD_TITLE</a:t>
            </a:r>
          </a:p>
        </p:txBody>
      </p:sp>
      <p:sp>
        <p:nvSpPr>
          <p:cNvPr id="53" name="Text Placeholder 51"/>
          <p:cNvSpPr>
            <a:spLocks noGrp="1"/>
          </p:cNvSpPr>
          <p:nvPr>
            <p:ph type="body" sz="quarter" idx="11" hasCustomPrompt="1"/>
          </p:nvPr>
        </p:nvSpPr>
        <p:spPr>
          <a:xfrm>
            <a:off x="251619" y="1707654"/>
            <a:ext cx="8641556" cy="360040"/>
          </a:xfrm>
          <a:prstGeom prst="rect">
            <a:avLst/>
          </a:prstGeom>
        </p:spPr>
        <p:txBody>
          <a:bodyPr wrap="square" lIns="0" tIns="0" rIns="0" bIns="0" anchor="b" anchorCtr="0">
            <a:normAutofit/>
          </a:bodyPr>
          <a:lstStyle>
            <a:lvl1pPr marL="0" indent="0" algn="l">
              <a:buFont typeface="Arial" charset="0"/>
              <a:buNone/>
              <a:defRPr sz="20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EXPORT_DATE</a:t>
            </a:r>
          </a:p>
        </p:txBody>
      </p:sp>
      <p:sp>
        <p:nvSpPr>
          <p:cNvPr id="54" name="Text Placeholder 51"/>
          <p:cNvSpPr>
            <a:spLocks noGrp="1"/>
          </p:cNvSpPr>
          <p:nvPr>
            <p:ph type="body" sz="quarter" idx="12" hasCustomPrompt="1"/>
          </p:nvPr>
        </p:nvSpPr>
        <p:spPr>
          <a:xfrm>
            <a:off x="250825" y="2355726"/>
            <a:ext cx="8641556" cy="360040"/>
          </a:xfrm>
          <a:prstGeom prst="rect">
            <a:avLst/>
          </a:prstGeom>
        </p:spPr>
        <p:txBody>
          <a:bodyPr wrap="square" lIns="0" tIns="0" rIns="0" bIns="0" anchor="b" anchorCtr="0">
            <a:normAutofit/>
          </a:bodyPr>
          <a:lstStyle>
            <a:lvl1pPr marL="0" indent="0" algn="l">
              <a:buFont typeface="Arial" charset="0"/>
              <a:buNone/>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SOURCES_PLACEHOLDER</a:t>
            </a:r>
          </a:p>
        </p:txBody>
      </p:sp>
      <p:sp>
        <p:nvSpPr>
          <p:cNvPr id="55" name="Picture Placeholder 11"/>
          <p:cNvSpPr>
            <a:spLocks noGrp="1" noChangeAspect="1"/>
          </p:cNvSpPr>
          <p:nvPr>
            <p:ph type="pic" sz="quarter" idx="17" hasCustomPrompt="1"/>
          </p:nvPr>
        </p:nvSpPr>
        <p:spPr>
          <a:xfrm>
            <a:off x="251027" y="2787774"/>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P1</a:t>
            </a:r>
          </a:p>
        </p:txBody>
      </p:sp>
      <p:sp>
        <p:nvSpPr>
          <p:cNvPr id="56" name="Picture Placeholder 11"/>
          <p:cNvSpPr>
            <a:spLocks noGrp="1" noChangeAspect="1"/>
          </p:cNvSpPr>
          <p:nvPr>
            <p:ph type="pic" sz="quarter" idx="18" hasCustomPrompt="1"/>
          </p:nvPr>
        </p:nvSpPr>
        <p:spPr>
          <a:xfrm>
            <a:off x="534486" y="3060174"/>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I1</a:t>
            </a:r>
          </a:p>
        </p:txBody>
      </p:sp>
      <p:sp>
        <p:nvSpPr>
          <p:cNvPr id="57" name="Text Placeholder 51"/>
          <p:cNvSpPr>
            <a:spLocks noGrp="1"/>
          </p:cNvSpPr>
          <p:nvPr>
            <p:ph type="body" sz="quarter" idx="19" hasCustomPrompt="1"/>
          </p:nvPr>
        </p:nvSpPr>
        <p:spPr>
          <a:xfrm>
            <a:off x="827584" y="2859782"/>
            <a:ext cx="3600400" cy="360040"/>
          </a:xfrm>
          <a:prstGeom prst="rect">
            <a:avLst/>
          </a:prstGeom>
        </p:spPr>
        <p:txBody>
          <a:bodyPr wrap="square" lIns="0" tIns="0" rIns="0" bIns="0" anchor="ctr" anchorCtr="0">
            <a:normAutofit/>
          </a:bodyPr>
          <a:lstStyle>
            <a:lvl1pPr marL="0" indent="0" algn="l">
              <a:buFont typeface="Arial" charset="0"/>
              <a:buNone/>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SOURCE_1</a:t>
            </a:r>
          </a:p>
        </p:txBody>
      </p:sp>
      <p:sp>
        <p:nvSpPr>
          <p:cNvPr id="64" name="Picture Placeholder 11"/>
          <p:cNvSpPr>
            <a:spLocks noGrp="1" noChangeAspect="1"/>
          </p:cNvSpPr>
          <p:nvPr>
            <p:ph type="pic" sz="quarter" idx="23" hasCustomPrompt="1"/>
          </p:nvPr>
        </p:nvSpPr>
        <p:spPr>
          <a:xfrm>
            <a:off x="251027" y="3363838"/>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P2</a:t>
            </a:r>
          </a:p>
        </p:txBody>
      </p:sp>
      <p:sp>
        <p:nvSpPr>
          <p:cNvPr id="65" name="Picture Placeholder 11"/>
          <p:cNvSpPr>
            <a:spLocks noGrp="1" noChangeAspect="1"/>
          </p:cNvSpPr>
          <p:nvPr>
            <p:ph type="pic" sz="quarter" idx="24" hasCustomPrompt="1"/>
          </p:nvPr>
        </p:nvSpPr>
        <p:spPr>
          <a:xfrm>
            <a:off x="534486" y="3636238"/>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I2</a:t>
            </a:r>
          </a:p>
        </p:txBody>
      </p:sp>
      <p:sp>
        <p:nvSpPr>
          <p:cNvPr id="66" name="Text Placeholder 51"/>
          <p:cNvSpPr>
            <a:spLocks noGrp="1"/>
          </p:cNvSpPr>
          <p:nvPr>
            <p:ph type="body" sz="quarter" idx="25" hasCustomPrompt="1"/>
          </p:nvPr>
        </p:nvSpPr>
        <p:spPr>
          <a:xfrm>
            <a:off x="827584" y="3435846"/>
            <a:ext cx="3600400" cy="360040"/>
          </a:xfrm>
          <a:prstGeom prst="rect">
            <a:avLst/>
          </a:prstGeom>
        </p:spPr>
        <p:txBody>
          <a:bodyPr wrap="square" lIns="0" tIns="0" rIns="0" bIns="0" anchor="ctr"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SOURCE_2</a:t>
            </a:r>
          </a:p>
        </p:txBody>
      </p:sp>
      <p:sp>
        <p:nvSpPr>
          <p:cNvPr id="70" name="Picture Placeholder 11"/>
          <p:cNvSpPr>
            <a:spLocks noGrp="1" noChangeAspect="1"/>
          </p:cNvSpPr>
          <p:nvPr>
            <p:ph type="pic" sz="quarter" idx="26" hasCustomPrompt="1"/>
          </p:nvPr>
        </p:nvSpPr>
        <p:spPr>
          <a:xfrm>
            <a:off x="254138" y="3960274"/>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P3</a:t>
            </a:r>
          </a:p>
        </p:txBody>
      </p:sp>
      <p:sp>
        <p:nvSpPr>
          <p:cNvPr id="71" name="Picture Placeholder 11"/>
          <p:cNvSpPr>
            <a:spLocks noGrp="1" noChangeAspect="1"/>
          </p:cNvSpPr>
          <p:nvPr>
            <p:ph type="pic" sz="quarter" idx="27" hasCustomPrompt="1"/>
          </p:nvPr>
        </p:nvSpPr>
        <p:spPr>
          <a:xfrm>
            <a:off x="537597" y="4232674"/>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I3</a:t>
            </a:r>
          </a:p>
        </p:txBody>
      </p:sp>
      <p:sp>
        <p:nvSpPr>
          <p:cNvPr id="72" name="Text Placeholder 51"/>
          <p:cNvSpPr>
            <a:spLocks noGrp="1"/>
          </p:cNvSpPr>
          <p:nvPr>
            <p:ph type="body" sz="quarter" idx="28" hasCustomPrompt="1"/>
          </p:nvPr>
        </p:nvSpPr>
        <p:spPr>
          <a:xfrm>
            <a:off x="830695" y="4032282"/>
            <a:ext cx="3600400" cy="360040"/>
          </a:xfrm>
          <a:prstGeom prst="rect">
            <a:avLst/>
          </a:prstGeom>
        </p:spPr>
        <p:txBody>
          <a:bodyPr wrap="square" lIns="0" tIns="0" rIns="0" bIns="0" anchor="ctr"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SOURCE_3</a:t>
            </a:r>
          </a:p>
        </p:txBody>
      </p:sp>
      <p:sp>
        <p:nvSpPr>
          <p:cNvPr id="73" name="Picture Placeholder 11"/>
          <p:cNvSpPr>
            <a:spLocks noGrp="1" noChangeAspect="1"/>
          </p:cNvSpPr>
          <p:nvPr>
            <p:ph type="pic" sz="quarter" idx="29" hasCustomPrompt="1"/>
          </p:nvPr>
        </p:nvSpPr>
        <p:spPr>
          <a:xfrm>
            <a:off x="4713107" y="2787774"/>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P4</a:t>
            </a:r>
          </a:p>
        </p:txBody>
      </p:sp>
      <p:sp>
        <p:nvSpPr>
          <p:cNvPr id="74" name="Picture Placeholder 11"/>
          <p:cNvSpPr>
            <a:spLocks noGrp="1" noChangeAspect="1"/>
          </p:cNvSpPr>
          <p:nvPr>
            <p:ph type="pic" sz="quarter" idx="30" hasCustomPrompt="1"/>
          </p:nvPr>
        </p:nvSpPr>
        <p:spPr>
          <a:xfrm>
            <a:off x="4996566" y="3060174"/>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I4</a:t>
            </a:r>
          </a:p>
        </p:txBody>
      </p:sp>
      <p:sp>
        <p:nvSpPr>
          <p:cNvPr id="75" name="Text Placeholder 51"/>
          <p:cNvSpPr>
            <a:spLocks noGrp="1"/>
          </p:cNvSpPr>
          <p:nvPr>
            <p:ph type="body" sz="quarter" idx="31" hasCustomPrompt="1"/>
          </p:nvPr>
        </p:nvSpPr>
        <p:spPr>
          <a:xfrm>
            <a:off x="5289664" y="2859782"/>
            <a:ext cx="3600400" cy="360040"/>
          </a:xfrm>
          <a:prstGeom prst="rect">
            <a:avLst/>
          </a:prstGeom>
        </p:spPr>
        <p:txBody>
          <a:bodyPr wrap="square" lIns="0" tIns="0" rIns="0" bIns="0" anchor="ctr"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SOURCE_4</a:t>
            </a:r>
          </a:p>
        </p:txBody>
      </p:sp>
      <p:sp>
        <p:nvSpPr>
          <p:cNvPr id="76" name="Picture Placeholder 11"/>
          <p:cNvSpPr>
            <a:spLocks noGrp="1" noChangeAspect="1"/>
          </p:cNvSpPr>
          <p:nvPr>
            <p:ph type="pic" sz="quarter" idx="32" hasCustomPrompt="1"/>
          </p:nvPr>
        </p:nvSpPr>
        <p:spPr>
          <a:xfrm>
            <a:off x="4713107" y="3363838"/>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P5</a:t>
            </a:r>
          </a:p>
        </p:txBody>
      </p:sp>
      <p:sp>
        <p:nvSpPr>
          <p:cNvPr id="77" name="Picture Placeholder 11"/>
          <p:cNvSpPr>
            <a:spLocks noGrp="1" noChangeAspect="1"/>
          </p:cNvSpPr>
          <p:nvPr>
            <p:ph type="pic" sz="quarter" idx="33" hasCustomPrompt="1"/>
          </p:nvPr>
        </p:nvSpPr>
        <p:spPr>
          <a:xfrm>
            <a:off x="4996566" y="3636238"/>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I5</a:t>
            </a:r>
          </a:p>
        </p:txBody>
      </p:sp>
      <p:sp>
        <p:nvSpPr>
          <p:cNvPr id="78" name="Text Placeholder 51"/>
          <p:cNvSpPr>
            <a:spLocks noGrp="1"/>
          </p:cNvSpPr>
          <p:nvPr>
            <p:ph type="body" sz="quarter" idx="34" hasCustomPrompt="1"/>
          </p:nvPr>
        </p:nvSpPr>
        <p:spPr>
          <a:xfrm>
            <a:off x="5289664" y="3435846"/>
            <a:ext cx="3600400" cy="360040"/>
          </a:xfrm>
          <a:prstGeom prst="rect">
            <a:avLst/>
          </a:prstGeom>
        </p:spPr>
        <p:txBody>
          <a:bodyPr wrap="square" lIns="0" tIns="0" rIns="0" bIns="0" anchor="ctr"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SOURCE_5</a:t>
            </a:r>
          </a:p>
        </p:txBody>
      </p:sp>
      <p:sp>
        <p:nvSpPr>
          <p:cNvPr id="79" name="Picture Placeholder 11"/>
          <p:cNvSpPr>
            <a:spLocks noGrp="1" noChangeAspect="1"/>
          </p:cNvSpPr>
          <p:nvPr>
            <p:ph type="pic" sz="quarter" idx="35" hasCustomPrompt="1"/>
          </p:nvPr>
        </p:nvSpPr>
        <p:spPr>
          <a:xfrm>
            <a:off x="4716218" y="3960274"/>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P6</a:t>
            </a:r>
          </a:p>
        </p:txBody>
      </p:sp>
      <p:sp>
        <p:nvSpPr>
          <p:cNvPr id="80" name="Picture Placeholder 11"/>
          <p:cNvSpPr>
            <a:spLocks noGrp="1" noChangeAspect="1"/>
          </p:cNvSpPr>
          <p:nvPr>
            <p:ph type="pic" sz="quarter" idx="36" hasCustomPrompt="1"/>
          </p:nvPr>
        </p:nvSpPr>
        <p:spPr>
          <a:xfrm>
            <a:off x="4999677" y="4232674"/>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I6</a:t>
            </a:r>
          </a:p>
        </p:txBody>
      </p:sp>
      <p:sp>
        <p:nvSpPr>
          <p:cNvPr id="81" name="Text Placeholder 51"/>
          <p:cNvSpPr>
            <a:spLocks noGrp="1"/>
          </p:cNvSpPr>
          <p:nvPr>
            <p:ph type="body" sz="quarter" idx="37" hasCustomPrompt="1"/>
          </p:nvPr>
        </p:nvSpPr>
        <p:spPr>
          <a:xfrm>
            <a:off x="5292775" y="4032282"/>
            <a:ext cx="3600400" cy="360040"/>
          </a:xfrm>
          <a:prstGeom prst="rect">
            <a:avLst/>
          </a:prstGeom>
        </p:spPr>
        <p:txBody>
          <a:bodyPr wrap="square" lIns="0" tIns="0" rIns="0" bIns="0" anchor="ctr"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a:t>SOURCE_6</a:t>
            </a:r>
            <a:endParaRPr lang="en-US" dirty="0"/>
          </a:p>
        </p:txBody>
      </p:sp>
      <p:sp>
        <p:nvSpPr>
          <p:cNvPr id="25" name="Text Placeholder 51"/>
          <p:cNvSpPr>
            <a:spLocks noGrp="1"/>
          </p:cNvSpPr>
          <p:nvPr>
            <p:ph type="body" sz="quarter" idx="39" hasCustomPrompt="1"/>
          </p:nvPr>
        </p:nvSpPr>
        <p:spPr>
          <a:xfrm>
            <a:off x="250825" y="3075806"/>
            <a:ext cx="4177159" cy="360040"/>
          </a:xfrm>
          <a:prstGeom prst="rect">
            <a:avLst/>
          </a:prstGeom>
        </p:spPr>
        <p:txBody>
          <a:bodyPr wrap="square" lIns="0" tIns="0" rIns="0" bIns="0" anchor="ctr" anchorCtr="0">
            <a:normAutofit/>
          </a:bodyPr>
          <a:lstStyle>
            <a:lvl1pPr marL="0" indent="0" algn="l">
              <a:buFont typeface="Arial" charset="0"/>
              <a:buNone/>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SOURCE_NAME_1</a:t>
            </a:r>
          </a:p>
        </p:txBody>
      </p:sp>
      <p:sp>
        <p:nvSpPr>
          <p:cNvPr id="27" name="Text Placeholder 51"/>
          <p:cNvSpPr>
            <a:spLocks noGrp="1"/>
          </p:cNvSpPr>
          <p:nvPr>
            <p:ph type="body" sz="quarter" idx="40" hasCustomPrompt="1"/>
          </p:nvPr>
        </p:nvSpPr>
        <p:spPr>
          <a:xfrm>
            <a:off x="250825" y="3435846"/>
            <a:ext cx="4177159" cy="360040"/>
          </a:xfrm>
          <a:prstGeom prst="rect">
            <a:avLst/>
          </a:prstGeom>
        </p:spPr>
        <p:txBody>
          <a:bodyPr wrap="square" lIns="0" tIns="0" rIns="0" bIns="0" anchor="ctr"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SOURCE_NAME_2</a:t>
            </a:r>
          </a:p>
        </p:txBody>
      </p:sp>
      <p:sp>
        <p:nvSpPr>
          <p:cNvPr id="28" name="Text Placeholder 51"/>
          <p:cNvSpPr>
            <a:spLocks noGrp="1"/>
          </p:cNvSpPr>
          <p:nvPr>
            <p:ph type="body" sz="quarter" idx="41" hasCustomPrompt="1"/>
          </p:nvPr>
        </p:nvSpPr>
        <p:spPr>
          <a:xfrm>
            <a:off x="250825" y="3795886"/>
            <a:ext cx="4177159" cy="360040"/>
          </a:xfrm>
          <a:prstGeom prst="rect">
            <a:avLst/>
          </a:prstGeom>
        </p:spPr>
        <p:txBody>
          <a:bodyPr wrap="square" lIns="0" tIns="0" rIns="0" bIns="0" anchor="ctr"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SOURCE_NAME_3</a:t>
            </a:r>
          </a:p>
        </p:txBody>
      </p:sp>
      <p:sp>
        <p:nvSpPr>
          <p:cNvPr id="29" name="Text Placeholder 51"/>
          <p:cNvSpPr>
            <a:spLocks noGrp="1"/>
          </p:cNvSpPr>
          <p:nvPr>
            <p:ph type="body" sz="quarter" idx="42" hasCustomPrompt="1"/>
          </p:nvPr>
        </p:nvSpPr>
        <p:spPr>
          <a:xfrm>
            <a:off x="4713107" y="3075806"/>
            <a:ext cx="4176957" cy="360040"/>
          </a:xfrm>
          <a:prstGeom prst="rect">
            <a:avLst/>
          </a:prstGeom>
        </p:spPr>
        <p:txBody>
          <a:bodyPr wrap="square" lIns="0" tIns="0" rIns="0" bIns="0" anchor="ctr"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SOURCE_NAME_4</a:t>
            </a:r>
          </a:p>
        </p:txBody>
      </p:sp>
      <p:sp>
        <p:nvSpPr>
          <p:cNvPr id="30" name="Text Placeholder 51"/>
          <p:cNvSpPr>
            <a:spLocks noGrp="1"/>
          </p:cNvSpPr>
          <p:nvPr>
            <p:ph type="body" sz="quarter" idx="43" hasCustomPrompt="1"/>
          </p:nvPr>
        </p:nvSpPr>
        <p:spPr>
          <a:xfrm>
            <a:off x="4713107" y="3435846"/>
            <a:ext cx="4176957" cy="360040"/>
          </a:xfrm>
          <a:prstGeom prst="rect">
            <a:avLst/>
          </a:prstGeom>
        </p:spPr>
        <p:txBody>
          <a:bodyPr wrap="square" lIns="0" tIns="0" rIns="0" bIns="0" anchor="ctr"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6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SOURCE_NAME_5</a:t>
            </a:r>
          </a:p>
        </p:txBody>
      </p:sp>
      <p:sp>
        <p:nvSpPr>
          <p:cNvPr id="31" name="Text Placeholder 51"/>
          <p:cNvSpPr>
            <a:spLocks noGrp="1"/>
          </p:cNvSpPr>
          <p:nvPr>
            <p:ph type="body" sz="quarter" idx="44" hasCustomPrompt="1"/>
          </p:nvPr>
        </p:nvSpPr>
        <p:spPr>
          <a:xfrm>
            <a:off x="4713107" y="3795886"/>
            <a:ext cx="4180068" cy="360040"/>
          </a:xfrm>
          <a:prstGeom prst="rect">
            <a:avLst/>
          </a:prstGeom>
        </p:spPr>
        <p:txBody>
          <a:bodyPr wrap="square" lIns="0" tIns="0" rIns="0" bIns="0" anchor="ctr" anchorCtr="0">
            <a:normAutofit/>
          </a:bodyPr>
          <a:lstStyle>
            <a:lvl1pPr marL="0" indent="0" algn="l">
              <a:buFont typeface="Arial" charset="0"/>
              <a:buNone/>
              <a:defRPr sz="16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SOURCE_NAME_EXT</a:t>
            </a:r>
          </a:p>
        </p:txBody>
      </p:sp>
      <p:sp>
        <p:nvSpPr>
          <p:cNvPr id="36" name="Picture Placeholder 11">
            <a:extLst>
              <a:ext uri="{FF2B5EF4-FFF2-40B4-BE49-F238E27FC236}">
                <a16:creationId xmlns:a16="http://schemas.microsoft.com/office/drawing/2014/main" id="{90535B70-403A-A042-80CF-8DAB05A319B2}"/>
              </a:ext>
            </a:extLst>
          </p:cNvPr>
          <p:cNvSpPr>
            <a:spLocks noGrp="1" noChangeAspect="1"/>
          </p:cNvSpPr>
          <p:nvPr>
            <p:ph type="pic" sz="quarter" idx="46" hasCustomPrompt="1"/>
          </p:nvPr>
        </p:nvSpPr>
        <p:spPr>
          <a:xfrm>
            <a:off x="8438682" y="4453771"/>
            <a:ext cx="451815" cy="451814"/>
          </a:xfrm>
          <a:prstGeom prst="roundRect">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LOGO</a:t>
            </a:r>
          </a:p>
        </p:txBody>
      </p:sp>
    </p:spTree>
    <p:extLst>
      <p:ext uri="{BB962C8B-B14F-4D97-AF65-F5344CB8AC3E}">
        <p14:creationId xmlns:p14="http://schemas.microsoft.com/office/powerpoint/2010/main" val="1030012425"/>
      </p:ext>
    </p:extLst>
  </p:cSld>
  <p:clrMapOvr>
    <a:masterClrMapping/>
  </p:clrMapOvr>
  <p:extLst>
    <p:ext uri="{DCECCB84-F9BA-43D5-87BE-67443E8EF086}">
      <p15:sldGuideLst xmlns:p15="http://schemas.microsoft.com/office/powerpoint/2012/main">
        <p15:guide id="1" orient="horz" userDrawn="1">
          <p15:clr>
            <a:srgbClr val="FBAE40"/>
          </p15:clr>
        </p15:guide>
        <p15:guide id="2" pos="158" userDrawn="1">
          <p15:clr>
            <a:srgbClr val="FBAE40"/>
          </p15:clr>
        </p15:guide>
        <p15:guide id="3" pos="5760" userDrawn="1">
          <p15:clr>
            <a:srgbClr val="FBAE40"/>
          </p15:clr>
        </p15:guide>
        <p15:guide id="4" userDrawn="1">
          <p15:clr>
            <a:srgbClr val="FBAE40"/>
          </p15:clr>
        </p15:guide>
        <p15:guide id="5" pos="5602" userDrawn="1">
          <p15:clr>
            <a:srgbClr val="FBAE40"/>
          </p15:clr>
        </p15:guide>
        <p15:guide id="6" orient="horz" pos="3240" userDrawn="1">
          <p15:clr>
            <a:srgbClr val="FBAE40"/>
          </p15:clr>
        </p15:guide>
        <p15:guide id="7" orient="horz" pos="169" userDrawn="1">
          <p15:clr>
            <a:srgbClr val="FBAE40"/>
          </p15:clr>
        </p15:guide>
        <p15:guide id="8" orient="horz" pos="30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2" name="Text Placeholder 5"/>
          <p:cNvSpPr>
            <a:spLocks noGrp="1"/>
          </p:cNvSpPr>
          <p:nvPr>
            <p:ph type="body" sz="quarter" idx="38" hasCustomPrompt="1"/>
          </p:nvPr>
        </p:nvSpPr>
        <p:spPr>
          <a:xfrm>
            <a:off x="2792769" y="4423200"/>
            <a:ext cx="453600" cy="453600"/>
          </a:xfrm>
          <a:prstGeom prst="ellipse">
            <a:avLst/>
          </a:prstGeom>
          <a:solidFill>
            <a:schemeClr val="tx2"/>
          </a:solidFill>
          <a:ln>
            <a:noFill/>
          </a:ln>
        </p:spPr>
        <p:txBody>
          <a:bodyPr wrap="square" lIns="0" tIns="0" rIns="0" bIns="0" anchor="ctr" anchorCtr="1">
            <a:normAutofit/>
          </a:bodyPr>
          <a:lstStyle>
            <a:lvl1pPr marL="0" indent="0" algn="l">
              <a:buNone/>
              <a:defRPr sz="1200" b="1">
                <a:solidFill>
                  <a:schemeClr val="bg1"/>
                </a:solidFill>
                <a:latin typeface="Arial" charset="0"/>
                <a:ea typeface="Arial" charset="0"/>
                <a:cs typeface="Arial" charset="0"/>
              </a:defRPr>
            </a:lvl1pPr>
            <a:lvl2pPr marL="457188" indent="0" algn="l">
              <a:buNone/>
              <a:defRPr/>
            </a:lvl2pPr>
            <a:lvl3pPr marL="914377" indent="0" algn="l">
              <a:buNone/>
              <a:defRPr/>
            </a:lvl3pPr>
            <a:lvl4pPr marL="1371566" indent="0" algn="l">
              <a:buNone/>
              <a:defRPr/>
            </a:lvl4pPr>
            <a:lvl5pPr marL="1828755" indent="0" algn="l">
              <a:buNone/>
              <a:defRPr/>
            </a:lvl5pPr>
          </a:lstStyle>
          <a:p>
            <a:pPr lvl="0"/>
            <a:r>
              <a:rPr lang="en-US" dirty="0"/>
              <a:t>EXT</a:t>
            </a:r>
          </a:p>
        </p:txBody>
      </p:sp>
      <p:sp>
        <p:nvSpPr>
          <p:cNvPr id="52" name="Text Placeholder 51"/>
          <p:cNvSpPr>
            <a:spLocks noGrp="1"/>
          </p:cNvSpPr>
          <p:nvPr>
            <p:ph type="body" sz="quarter" idx="10" hasCustomPrompt="1"/>
          </p:nvPr>
        </p:nvSpPr>
        <p:spPr>
          <a:xfrm>
            <a:off x="251619" y="771502"/>
            <a:ext cx="8209556" cy="432048"/>
          </a:xfrm>
          <a:prstGeom prst="rect">
            <a:avLst/>
          </a:prstGeom>
        </p:spPr>
        <p:txBody>
          <a:bodyPr wrap="square" lIns="0" tIns="0" rIns="0" bIns="0" anchor="ctr" anchorCtr="0">
            <a:normAutofit/>
          </a:bodyPr>
          <a:lstStyle>
            <a:lvl1pPr marL="0" indent="0" algn="l">
              <a:buFont typeface="Arial" charset="0"/>
              <a:buNone/>
              <a:defRPr sz="28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WIDGET_NAME</a:t>
            </a:r>
          </a:p>
        </p:txBody>
      </p:sp>
      <p:sp>
        <p:nvSpPr>
          <p:cNvPr id="53" name="Text Placeholder 51"/>
          <p:cNvSpPr>
            <a:spLocks noGrp="1"/>
          </p:cNvSpPr>
          <p:nvPr>
            <p:ph type="body" sz="quarter" idx="11" hasCustomPrompt="1"/>
          </p:nvPr>
        </p:nvSpPr>
        <p:spPr>
          <a:xfrm>
            <a:off x="251619" y="267038"/>
            <a:ext cx="5760541" cy="360496"/>
          </a:xfrm>
          <a:prstGeom prst="rect">
            <a:avLst/>
          </a:prstGeom>
        </p:spPr>
        <p:txBody>
          <a:bodyPr wrap="square" lIns="0" tIns="0" rIns="0" bIns="0" anchor="t" anchorCtr="0">
            <a:normAutofit/>
          </a:bodyPr>
          <a:lstStyle>
            <a:lvl1pPr marL="0" indent="0" algn="l">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BOARD_TITLE</a:t>
            </a:r>
          </a:p>
        </p:txBody>
      </p:sp>
      <p:sp>
        <p:nvSpPr>
          <p:cNvPr id="54" name="Text Placeholder 51"/>
          <p:cNvSpPr>
            <a:spLocks noGrp="1"/>
          </p:cNvSpPr>
          <p:nvPr>
            <p:ph type="body" sz="quarter" idx="12" hasCustomPrompt="1"/>
          </p:nvPr>
        </p:nvSpPr>
        <p:spPr>
          <a:xfrm>
            <a:off x="248942" y="3795886"/>
            <a:ext cx="8641556" cy="541460"/>
          </a:xfrm>
          <a:prstGeom prst="rect">
            <a:avLst/>
          </a:prstGeom>
        </p:spPr>
        <p:txBody>
          <a:bodyPr wrap="square" lIns="0" tIns="0" rIns="0" bIns="0" anchor="ctr" anchorCtr="1">
            <a:normAutofit/>
          </a:bodyPr>
          <a:lstStyle>
            <a:lvl1pPr marL="0" indent="0" algn="ctr">
              <a:buFont typeface="Arial" charset="0"/>
              <a:buNone/>
              <a:defRPr sz="14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WIDGET_DESCRIPTION</a:t>
            </a:r>
          </a:p>
        </p:txBody>
      </p:sp>
      <p:sp>
        <p:nvSpPr>
          <p:cNvPr id="55" name="Picture Placeholder 11"/>
          <p:cNvSpPr>
            <a:spLocks noGrp="1" noChangeAspect="1"/>
          </p:cNvSpPr>
          <p:nvPr>
            <p:ph type="pic" sz="quarter" idx="17" hasCustomPrompt="1"/>
          </p:nvPr>
        </p:nvSpPr>
        <p:spPr>
          <a:xfrm>
            <a:off x="250825"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P1</a:t>
            </a:r>
          </a:p>
        </p:txBody>
      </p:sp>
      <p:sp>
        <p:nvSpPr>
          <p:cNvPr id="56" name="Picture Placeholder 11"/>
          <p:cNvSpPr>
            <a:spLocks noGrp="1" noChangeAspect="1"/>
          </p:cNvSpPr>
          <p:nvPr>
            <p:ph type="pic" sz="quarter" idx="18" hasCustomPrompt="1"/>
          </p:nvPr>
        </p:nvSpPr>
        <p:spPr>
          <a:xfrm>
            <a:off x="534284"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I1</a:t>
            </a:r>
          </a:p>
        </p:txBody>
      </p:sp>
      <p:sp>
        <p:nvSpPr>
          <p:cNvPr id="64" name="Picture Placeholder 11"/>
          <p:cNvSpPr>
            <a:spLocks noGrp="1" noChangeAspect="1"/>
          </p:cNvSpPr>
          <p:nvPr>
            <p:ph type="pic" sz="quarter" idx="23" hasCustomPrompt="1"/>
          </p:nvPr>
        </p:nvSpPr>
        <p:spPr>
          <a:xfrm>
            <a:off x="756921"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P2</a:t>
            </a:r>
          </a:p>
        </p:txBody>
      </p:sp>
      <p:sp>
        <p:nvSpPr>
          <p:cNvPr id="65" name="Picture Placeholder 11"/>
          <p:cNvSpPr>
            <a:spLocks noGrp="1" noChangeAspect="1"/>
          </p:cNvSpPr>
          <p:nvPr>
            <p:ph type="pic" sz="quarter" idx="24" hasCustomPrompt="1"/>
          </p:nvPr>
        </p:nvSpPr>
        <p:spPr>
          <a:xfrm>
            <a:off x="1040380"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I2</a:t>
            </a:r>
          </a:p>
        </p:txBody>
      </p:sp>
      <p:sp>
        <p:nvSpPr>
          <p:cNvPr id="70" name="Picture Placeholder 11"/>
          <p:cNvSpPr>
            <a:spLocks noGrp="1" noChangeAspect="1"/>
          </p:cNvSpPr>
          <p:nvPr>
            <p:ph type="pic" sz="quarter" idx="26" hasCustomPrompt="1"/>
          </p:nvPr>
        </p:nvSpPr>
        <p:spPr>
          <a:xfrm>
            <a:off x="1265791"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P3</a:t>
            </a:r>
          </a:p>
        </p:txBody>
      </p:sp>
      <p:sp>
        <p:nvSpPr>
          <p:cNvPr id="71" name="Picture Placeholder 11"/>
          <p:cNvSpPr>
            <a:spLocks noGrp="1" noChangeAspect="1"/>
          </p:cNvSpPr>
          <p:nvPr>
            <p:ph type="pic" sz="quarter" idx="27" hasCustomPrompt="1"/>
          </p:nvPr>
        </p:nvSpPr>
        <p:spPr>
          <a:xfrm>
            <a:off x="1549250"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I3</a:t>
            </a:r>
          </a:p>
        </p:txBody>
      </p:sp>
      <p:sp>
        <p:nvSpPr>
          <p:cNvPr id="73" name="Picture Placeholder 11"/>
          <p:cNvSpPr>
            <a:spLocks noGrp="1" noChangeAspect="1"/>
          </p:cNvSpPr>
          <p:nvPr>
            <p:ph type="pic" sz="quarter" idx="29" hasCustomPrompt="1"/>
          </p:nvPr>
        </p:nvSpPr>
        <p:spPr>
          <a:xfrm>
            <a:off x="1775157"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P4</a:t>
            </a:r>
          </a:p>
        </p:txBody>
      </p:sp>
      <p:sp>
        <p:nvSpPr>
          <p:cNvPr id="74" name="Picture Placeholder 11"/>
          <p:cNvSpPr>
            <a:spLocks noGrp="1" noChangeAspect="1"/>
          </p:cNvSpPr>
          <p:nvPr>
            <p:ph type="pic" sz="quarter" idx="30" hasCustomPrompt="1"/>
          </p:nvPr>
        </p:nvSpPr>
        <p:spPr>
          <a:xfrm>
            <a:off x="2058616"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I4</a:t>
            </a:r>
          </a:p>
        </p:txBody>
      </p:sp>
      <p:sp>
        <p:nvSpPr>
          <p:cNvPr id="76" name="Picture Placeholder 11"/>
          <p:cNvSpPr>
            <a:spLocks noGrp="1" noChangeAspect="1"/>
          </p:cNvSpPr>
          <p:nvPr>
            <p:ph type="pic" sz="quarter" idx="32" hasCustomPrompt="1"/>
          </p:nvPr>
        </p:nvSpPr>
        <p:spPr>
          <a:xfrm>
            <a:off x="2284523"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P5</a:t>
            </a:r>
          </a:p>
        </p:txBody>
      </p:sp>
      <p:sp>
        <p:nvSpPr>
          <p:cNvPr id="77" name="Picture Placeholder 11"/>
          <p:cNvSpPr>
            <a:spLocks noGrp="1" noChangeAspect="1"/>
          </p:cNvSpPr>
          <p:nvPr>
            <p:ph type="pic" sz="quarter" idx="33" hasCustomPrompt="1"/>
          </p:nvPr>
        </p:nvSpPr>
        <p:spPr>
          <a:xfrm>
            <a:off x="2567982"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I5</a:t>
            </a:r>
          </a:p>
        </p:txBody>
      </p:sp>
      <p:sp>
        <p:nvSpPr>
          <p:cNvPr id="79" name="Picture Placeholder 11"/>
          <p:cNvSpPr>
            <a:spLocks noGrp="1" noChangeAspect="1"/>
          </p:cNvSpPr>
          <p:nvPr>
            <p:ph type="pic" sz="quarter" idx="35" hasCustomPrompt="1"/>
          </p:nvPr>
        </p:nvSpPr>
        <p:spPr>
          <a:xfrm>
            <a:off x="2793889"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P6</a:t>
            </a:r>
          </a:p>
        </p:txBody>
      </p:sp>
      <p:sp>
        <p:nvSpPr>
          <p:cNvPr id="80" name="Picture Placeholder 11"/>
          <p:cNvSpPr>
            <a:spLocks noGrp="1" noChangeAspect="1"/>
          </p:cNvSpPr>
          <p:nvPr>
            <p:ph type="pic" sz="quarter" idx="36" hasCustomPrompt="1"/>
          </p:nvPr>
        </p:nvSpPr>
        <p:spPr>
          <a:xfrm>
            <a:off x="3077348"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I6</a:t>
            </a:r>
          </a:p>
        </p:txBody>
      </p:sp>
      <p:cxnSp>
        <p:nvCxnSpPr>
          <p:cNvPr id="3" name="Straight Connector 2"/>
          <p:cNvCxnSpPr/>
          <p:nvPr userDrawn="1"/>
        </p:nvCxnSpPr>
        <p:spPr>
          <a:xfrm>
            <a:off x="0" y="627534"/>
            <a:ext cx="9144000" cy="0"/>
          </a:xfrm>
          <a:prstGeom prst="line">
            <a:avLst/>
          </a:prstGeom>
          <a:ln w="7620" cmpd="sng">
            <a:solidFill>
              <a:srgbClr val="D6D6D6"/>
            </a:solidFill>
          </a:ln>
        </p:spPr>
        <p:style>
          <a:lnRef idx="1">
            <a:schemeClr val="accent1"/>
          </a:lnRef>
          <a:fillRef idx="0">
            <a:schemeClr val="accent1"/>
          </a:fillRef>
          <a:effectRef idx="0">
            <a:schemeClr val="accent1"/>
          </a:effectRef>
          <a:fontRef idx="minor">
            <a:schemeClr val="tx1"/>
          </a:fontRef>
        </p:style>
      </p:cxnSp>
      <p:sp>
        <p:nvSpPr>
          <p:cNvPr id="33" name="Picture Placeholder 11"/>
          <p:cNvSpPr>
            <a:spLocks noGrp="1" noChangeAspect="1"/>
          </p:cNvSpPr>
          <p:nvPr>
            <p:ph type="pic" sz="quarter" idx="39" hasCustomPrompt="1"/>
          </p:nvPr>
        </p:nvSpPr>
        <p:spPr>
          <a:xfrm>
            <a:off x="8461988" y="771502"/>
            <a:ext cx="432000" cy="432000"/>
          </a:xfrm>
          <a:prstGeom prst="rect">
            <a:avLst/>
          </a:prstGeom>
          <a:noFill/>
        </p:spPr>
        <p:txBody>
          <a:bodyPr wrap="non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a:t>WIDGET_ICON</a:t>
            </a:r>
            <a:endParaRPr lang="en-US" dirty="0"/>
          </a:p>
        </p:txBody>
      </p:sp>
      <p:sp>
        <p:nvSpPr>
          <p:cNvPr id="37" name="Text Placeholder 51"/>
          <p:cNvSpPr>
            <a:spLocks noGrp="1"/>
          </p:cNvSpPr>
          <p:nvPr>
            <p:ph type="body" sz="quarter" idx="40" hasCustomPrompt="1"/>
          </p:nvPr>
        </p:nvSpPr>
        <p:spPr>
          <a:xfrm>
            <a:off x="6012159" y="268288"/>
            <a:ext cx="2881015" cy="359198"/>
          </a:xfrm>
          <a:prstGeom prst="rect">
            <a:avLst/>
          </a:prstGeom>
        </p:spPr>
        <p:txBody>
          <a:bodyPr wrap="square" lIns="0" tIns="0" rIns="0" bIns="0" anchor="t" anchorCtr="0">
            <a:normAutofit/>
          </a:bodyPr>
          <a:lstStyle>
            <a:lvl1pPr marL="0" indent="0" algn="r">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EXPORT_DATE</a:t>
            </a:r>
          </a:p>
        </p:txBody>
      </p:sp>
      <p:sp>
        <p:nvSpPr>
          <p:cNvPr id="38" name="Chart Placeholder 15"/>
          <p:cNvSpPr>
            <a:spLocks noGrp="1"/>
          </p:cNvSpPr>
          <p:nvPr>
            <p:ph type="chart" sz="quarter" idx="13" hasCustomPrompt="1"/>
          </p:nvPr>
        </p:nvSpPr>
        <p:spPr>
          <a:xfrm>
            <a:off x="250824" y="1203501"/>
            <a:ext cx="8639673" cy="2592335"/>
          </a:xfrm>
          <a:prstGeom prst="rect">
            <a:avLst/>
          </a:prstGeom>
        </p:spPr>
        <p:txBody>
          <a:bodyPr vert="horz" wrap="square" lIns="0" tIns="0" rIns="0" bIns="0" anchor="ctr" anchorCtr="1">
            <a:normAutofit/>
          </a:bodyPr>
          <a:lstStyle>
            <a:lvl1pPr marL="0" indent="0" algn="l">
              <a:buNone/>
              <a:defRPr sz="2000" b="1">
                <a:solidFill>
                  <a:srgbClr val="2F3638"/>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CHART_DATA</a:t>
            </a:r>
          </a:p>
        </p:txBody>
      </p:sp>
      <p:sp>
        <p:nvSpPr>
          <p:cNvPr id="23" name="Text Placeholder 51"/>
          <p:cNvSpPr>
            <a:spLocks noGrp="1"/>
          </p:cNvSpPr>
          <p:nvPr>
            <p:ph type="body" sz="quarter" idx="28" hasCustomPrompt="1"/>
          </p:nvPr>
        </p:nvSpPr>
        <p:spPr>
          <a:xfrm>
            <a:off x="250825" y="4499658"/>
            <a:ext cx="8210350" cy="360040"/>
          </a:xfrm>
          <a:prstGeom prst="rect">
            <a:avLst/>
          </a:prstGeom>
        </p:spPr>
        <p:txBody>
          <a:bodyPr wrap="square" lIns="0" tIns="0" rIns="0" bIns="0" anchor="b"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2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SOURCE_NAMES</a:t>
            </a:r>
          </a:p>
        </p:txBody>
      </p:sp>
      <p:sp>
        <p:nvSpPr>
          <p:cNvPr id="24" name="Picture Placeholder 11">
            <a:extLst>
              <a:ext uri="{FF2B5EF4-FFF2-40B4-BE49-F238E27FC236}">
                <a16:creationId xmlns:a16="http://schemas.microsoft.com/office/drawing/2014/main" id="{F5DA47F9-E640-0C41-9A6F-09D2E8839169}"/>
              </a:ext>
            </a:extLst>
          </p:cNvPr>
          <p:cNvSpPr>
            <a:spLocks noGrp="1" noChangeAspect="1"/>
          </p:cNvSpPr>
          <p:nvPr>
            <p:ph type="pic" sz="quarter" idx="46" hasCustomPrompt="1"/>
          </p:nvPr>
        </p:nvSpPr>
        <p:spPr>
          <a:xfrm>
            <a:off x="8438682" y="4453771"/>
            <a:ext cx="451815" cy="451814"/>
          </a:xfrm>
          <a:prstGeom prst="roundRect">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LOGO</a:t>
            </a:r>
          </a:p>
        </p:txBody>
      </p:sp>
    </p:spTree>
    <p:extLst>
      <p:ext uri="{BB962C8B-B14F-4D97-AF65-F5344CB8AC3E}">
        <p14:creationId xmlns:p14="http://schemas.microsoft.com/office/powerpoint/2010/main" val="966254895"/>
      </p:ext>
    </p:extLst>
  </p:cSld>
  <p:clrMapOvr>
    <a:masterClrMapping/>
  </p:clrMapOvr>
  <p:extLst>
    <p:ext uri="{DCECCB84-F9BA-43D5-87BE-67443E8EF086}">
      <p15:sldGuideLst xmlns:p15="http://schemas.microsoft.com/office/powerpoint/2012/main">
        <p15:guide id="1" orient="horz">
          <p15:clr>
            <a:srgbClr val="FBAE40"/>
          </p15:clr>
        </p15:guide>
        <p15:guide id="2" pos="158">
          <p15:clr>
            <a:srgbClr val="FBAE40"/>
          </p15:clr>
        </p15:guide>
        <p15:guide id="3" pos="5760">
          <p15:clr>
            <a:srgbClr val="FBAE40"/>
          </p15:clr>
        </p15:guide>
        <p15:guide id="4" userDrawn="1">
          <p15:clr>
            <a:srgbClr val="FBAE40"/>
          </p15:clr>
        </p15:guide>
        <p15:guide id="5" pos="5602">
          <p15:clr>
            <a:srgbClr val="FBAE40"/>
          </p15:clr>
        </p15:guide>
        <p15:guide id="6" orient="horz" pos="3240">
          <p15:clr>
            <a:srgbClr val="FBAE40"/>
          </p15:clr>
        </p15:guide>
        <p15:guide id="7" orient="horz" pos="169">
          <p15:clr>
            <a:srgbClr val="FBAE40"/>
          </p15:clr>
        </p15:guide>
        <p15:guide id="8" orient="horz" pos="30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
    <p:spTree>
      <p:nvGrpSpPr>
        <p:cNvPr id="1" name=""/>
        <p:cNvGrpSpPr/>
        <p:nvPr/>
      </p:nvGrpSpPr>
      <p:grpSpPr>
        <a:xfrm>
          <a:off x="0" y="0"/>
          <a:ext cx="0" cy="0"/>
          <a:chOff x="0" y="0"/>
          <a:chExt cx="0" cy="0"/>
        </a:xfrm>
      </p:grpSpPr>
      <p:sp>
        <p:nvSpPr>
          <p:cNvPr id="82" name="Text Placeholder 5"/>
          <p:cNvSpPr>
            <a:spLocks noGrp="1"/>
          </p:cNvSpPr>
          <p:nvPr>
            <p:ph type="body" sz="quarter" idx="38" hasCustomPrompt="1"/>
          </p:nvPr>
        </p:nvSpPr>
        <p:spPr>
          <a:xfrm>
            <a:off x="2792769" y="4423200"/>
            <a:ext cx="453600" cy="453600"/>
          </a:xfrm>
          <a:prstGeom prst="ellipse">
            <a:avLst/>
          </a:prstGeom>
          <a:solidFill>
            <a:schemeClr val="tx2"/>
          </a:solidFill>
          <a:ln>
            <a:noFill/>
          </a:ln>
        </p:spPr>
        <p:txBody>
          <a:bodyPr wrap="square" lIns="0" tIns="0" rIns="0" bIns="0" anchor="ctr" anchorCtr="1">
            <a:normAutofit/>
          </a:bodyPr>
          <a:lstStyle>
            <a:lvl1pPr marL="0" indent="0" algn="l">
              <a:buNone/>
              <a:defRPr sz="1200" b="1">
                <a:solidFill>
                  <a:schemeClr val="bg1"/>
                </a:solidFill>
                <a:latin typeface="Arial" charset="0"/>
                <a:ea typeface="Arial" charset="0"/>
                <a:cs typeface="Arial" charset="0"/>
              </a:defRPr>
            </a:lvl1pPr>
            <a:lvl2pPr marL="457188" indent="0" algn="l">
              <a:buNone/>
              <a:defRPr/>
            </a:lvl2pPr>
            <a:lvl3pPr marL="914377" indent="0" algn="l">
              <a:buNone/>
              <a:defRPr/>
            </a:lvl3pPr>
            <a:lvl4pPr marL="1371566" indent="0" algn="l">
              <a:buNone/>
              <a:defRPr/>
            </a:lvl4pPr>
            <a:lvl5pPr marL="1828755" indent="0" algn="l">
              <a:buNone/>
              <a:defRPr/>
            </a:lvl5pPr>
          </a:lstStyle>
          <a:p>
            <a:pPr lvl="0"/>
            <a:r>
              <a:rPr lang="en-US" dirty="0"/>
              <a:t>EXT</a:t>
            </a:r>
          </a:p>
        </p:txBody>
      </p:sp>
      <p:sp>
        <p:nvSpPr>
          <p:cNvPr id="52" name="Text Placeholder 51"/>
          <p:cNvSpPr>
            <a:spLocks noGrp="1"/>
          </p:cNvSpPr>
          <p:nvPr>
            <p:ph type="body" sz="quarter" idx="10" hasCustomPrompt="1"/>
          </p:nvPr>
        </p:nvSpPr>
        <p:spPr>
          <a:xfrm>
            <a:off x="251619" y="771502"/>
            <a:ext cx="8209556" cy="432048"/>
          </a:xfrm>
          <a:prstGeom prst="rect">
            <a:avLst/>
          </a:prstGeom>
        </p:spPr>
        <p:txBody>
          <a:bodyPr wrap="square" lIns="0" tIns="0" rIns="0" bIns="0" anchor="ctr" anchorCtr="0">
            <a:normAutofit/>
          </a:bodyPr>
          <a:lstStyle>
            <a:lvl1pPr marL="0" indent="0" algn="l">
              <a:buFont typeface="Arial" charset="0"/>
              <a:buNone/>
              <a:defRPr sz="28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WIDGET_NAME</a:t>
            </a:r>
          </a:p>
        </p:txBody>
      </p:sp>
      <p:sp>
        <p:nvSpPr>
          <p:cNvPr id="53" name="Text Placeholder 51"/>
          <p:cNvSpPr>
            <a:spLocks noGrp="1"/>
          </p:cNvSpPr>
          <p:nvPr>
            <p:ph type="body" sz="quarter" idx="11" hasCustomPrompt="1"/>
          </p:nvPr>
        </p:nvSpPr>
        <p:spPr>
          <a:xfrm>
            <a:off x="251619" y="267038"/>
            <a:ext cx="5760541" cy="360496"/>
          </a:xfrm>
          <a:prstGeom prst="rect">
            <a:avLst/>
          </a:prstGeom>
        </p:spPr>
        <p:txBody>
          <a:bodyPr wrap="square" lIns="0" tIns="0" rIns="0" bIns="0" anchor="t" anchorCtr="0">
            <a:normAutofit/>
          </a:bodyPr>
          <a:lstStyle>
            <a:lvl1pPr marL="0" indent="0" algn="l">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BOARD_TITLE</a:t>
            </a:r>
          </a:p>
        </p:txBody>
      </p:sp>
      <p:sp>
        <p:nvSpPr>
          <p:cNvPr id="55" name="Picture Placeholder 11"/>
          <p:cNvSpPr>
            <a:spLocks noGrp="1" noChangeAspect="1"/>
          </p:cNvSpPr>
          <p:nvPr>
            <p:ph type="pic" sz="quarter" idx="17" hasCustomPrompt="1"/>
          </p:nvPr>
        </p:nvSpPr>
        <p:spPr>
          <a:xfrm>
            <a:off x="250825"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P1</a:t>
            </a:r>
          </a:p>
        </p:txBody>
      </p:sp>
      <p:sp>
        <p:nvSpPr>
          <p:cNvPr id="56" name="Picture Placeholder 11"/>
          <p:cNvSpPr>
            <a:spLocks noGrp="1" noChangeAspect="1"/>
          </p:cNvSpPr>
          <p:nvPr>
            <p:ph type="pic" sz="quarter" idx="18" hasCustomPrompt="1"/>
          </p:nvPr>
        </p:nvSpPr>
        <p:spPr>
          <a:xfrm>
            <a:off x="534284"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I1</a:t>
            </a:r>
          </a:p>
        </p:txBody>
      </p:sp>
      <p:sp>
        <p:nvSpPr>
          <p:cNvPr id="64" name="Picture Placeholder 11"/>
          <p:cNvSpPr>
            <a:spLocks noGrp="1" noChangeAspect="1"/>
          </p:cNvSpPr>
          <p:nvPr>
            <p:ph type="pic" sz="quarter" idx="23" hasCustomPrompt="1"/>
          </p:nvPr>
        </p:nvSpPr>
        <p:spPr>
          <a:xfrm>
            <a:off x="756921"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P2</a:t>
            </a:r>
          </a:p>
        </p:txBody>
      </p:sp>
      <p:sp>
        <p:nvSpPr>
          <p:cNvPr id="65" name="Picture Placeholder 11"/>
          <p:cNvSpPr>
            <a:spLocks noGrp="1" noChangeAspect="1"/>
          </p:cNvSpPr>
          <p:nvPr>
            <p:ph type="pic" sz="quarter" idx="24" hasCustomPrompt="1"/>
          </p:nvPr>
        </p:nvSpPr>
        <p:spPr>
          <a:xfrm>
            <a:off x="1040380"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I2</a:t>
            </a:r>
          </a:p>
        </p:txBody>
      </p:sp>
      <p:sp>
        <p:nvSpPr>
          <p:cNvPr id="70" name="Picture Placeholder 11"/>
          <p:cNvSpPr>
            <a:spLocks noGrp="1" noChangeAspect="1"/>
          </p:cNvSpPr>
          <p:nvPr>
            <p:ph type="pic" sz="quarter" idx="26" hasCustomPrompt="1"/>
          </p:nvPr>
        </p:nvSpPr>
        <p:spPr>
          <a:xfrm>
            <a:off x="1265791"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P3</a:t>
            </a:r>
          </a:p>
        </p:txBody>
      </p:sp>
      <p:sp>
        <p:nvSpPr>
          <p:cNvPr id="71" name="Picture Placeholder 11"/>
          <p:cNvSpPr>
            <a:spLocks noGrp="1" noChangeAspect="1"/>
          </p:cNvSpPr>
          <p:nvPr>
            <p:ph type="pic" sz="quarter" idx="27" hasCustomPrompt="1"/>
          </p:nvPr>
        </p:nvSpPr>
        <p:spPr>
          <a:xfrm>
            <a:off x="1549250"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I3</a:t>
            </a:r>
          </a:p>
        </p:txBody>
      </p:sp>
      <p:sp>
        <p:nvSpPr>
          <p:cNvPr id="73" name="Picture Placeholder 11"/>
          <p:cNvSpPr>
            <a:spLocks noGrp="1" noChangeAspect="1"/>
          </p:cNvSpPr>
          <p:nvPr>
            <p:ph type="pic" sz="quarter" idx="29" hasCustomPrompt="1"/>
          </p:nvPr>
        </p:nvSpPr>
        <p:spPr>
          <a:xfrm>
            <a:off x="1775157"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P4</a:t>
            </a:r>
          </a:p>
        </p:txBody>
      </p:sp>
      <p:sp>
        <p:nvSpPr>
          <p:cNvPr id="74" name="Picture Placeholder 11"/>
          <p:cNvSpPr>
            <a:spLocks noGrp="1" noChangeAspect="1"/>
          </p:cNvSpPr>
          <p:nvPr>
            <p:ph type="pic" sz="quarter" idx="30" hasCustomPrompt="1"/>
          </p:nvPr>
        </p:nvSpPr>
        <p:spPr>
          <a:xfrm>
            <a:off x="2058616"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I4</a:t>
            </a:r>
          </a:p>
        </p:txBody>
      </p:sp>
      <p:sp>
        <p:nvSpPr>
          <p:cNvPr id="76" name="Picture Placeholder 11"/>
          <p:cNvSpPr>
            <a:spLocks noGrp="1" noChangeAspect="1"/>
          </p:cNvSpPr>
          <p:nvPr>
            <p:ph type="pic" sz="quarter" idx="32" hasCustomPrompt="1"/>
          </p:nvPr>
        </p:nvSpPr>
        <p:spPr>
          <a:xfrm>
            <a:off x="2284523"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P5</a:t>
            </a:r>
          </a:p>
        </p:txBody>
      </p:sp>
      <p:sp>
        <p:nvSpPr>
          <p:cNvPr id="77" name="Picture Placeholder 11"/>
          <p:cNvSpPr>
            <a:spLocks noGrp="1" noChangeAspect="1"/>
          </p:cNvSpPr>
          <p:nvPr>
            <p:ph type="pic" sz="quarter" idx="33" hasCustomPrompt="1"/>
          </p:nvPr>
        </p:nvSpPr>
        <p:spPr>
          <a:xfrm>
            <a:off x="2567982"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I5</a:t>
            </a:r>
          </a:p>
        </p:txBody>
      </p:sp>
      <p:sp>
        <p:nvSpPr>
          <p:cNvPr id="79" name="Picture Placeholder 11"/>
          <p:cNvSpPr>
            <a:spLocks noGrp="1" noChangeAspect="1"/>
          </p:cNvSpPr>
          <p:nvPr>
            <p:ph type="pic" sz="quarter" idx="35" hasCustomPrompt="1"/>
          </p:nvPr>
        </p:nvSpPr>
        <p:spPr>
          <a:xfrm>
            <a:off x="2793889"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P6</a:t>
            </a:r>
          </a:p>
        </p:txBody>
      </p:sp>
      <p:sp>
        <p:nvSpPr>
          <p:cNvPr id="80" name="Picture Placeholder 11"/>
          <p:cNvSpPr>
            <a:spLocks noGrp="1" noChangeAspect="1"/>
          </p:cNvSpPr>
          <p:nvPr>
            <p:ph type="pic" sz="quarter" idx="36" hasCustomPrompt="1"/>
          </p:nvPr>
        </p:nvSpPr>
        <p:spPr>
          <a:xfrm>
            <a:off x="3077348"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I6</a:t>
            </a:r>
          </a:p>
        </p:txBody>
      </p:sp>
      <p:cxnSp>
        <p:nvCxnSpPr>
          <p:cNvPr id="3" name="Straight Connector 2"/>
          <p:cNvCxnSpPr/>
          <p:nvPr userDrawn="1"/>
        </p:nvCxnSpPr>
        <p:spPr>
          <a:xfrm>
            <a:off x="0" y="627534"/>
            <a:ext cx="9144000" cy="0"/>
          </a:xfrm>
          <a:prstGeom prst="line">
            <a:avLst/>
          </a:prstGeom>
          <a:ln w="7620" cmpd="sng">
            <a:solidFill>
              <a:srgbClr val="D6D6D6"/>
            </a:solidFill>
          </a:ln>
        </p:spPr>
        <p:style>
          <a:lnRef idx="1">
            <a:schemeClr val="accent1"/>
          </a:lnRef>
          <a:fillRef idx="0">
            <a:schemeClr val="accent1"/>
          </a:fillRef>
          <a:effectRef idx="0">
            <a:schemeClr val="accent1"/>
          </a:effectRef>
          <a:fontRef idx="minor">
            <a:schemeClr val="tx1"/>
          </a:fontRef>
        </p:style>
      </p:cxnSp>
      <p:sp>
        <p:nvSpPr>
          <p:cNvPr id="33" name="Picture Placeholder 11"/>
          <p:cNvSpPr>
            <a:spLocks noGrp="1" noChangeAspect="1"/>
          </p:cNvSpPr>
          <p:nvPr>
            <p:ph type="pic" sz="quarter" idx="39" hasCustomPrompt="1"/>
          </p:nvPr>
        </p:nvSpPr>
        <p:spPr>
          <a:xfrm>
            <a:off x="8461988" y="771502"/>
            <a:ext cx="432000" cy="432000"/>
          </a:xfrm>
          <a:prstGeom prst="rect">
            <a:avLst/>
          </a:prstGeom>
          <a:noFill/>
        </p:spPr>
        <p:txBody>
          <a:bodyPr wrap="non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a:t>WIDGET_ICON</a:t>
            </a:r>
            <a:endParaRPr lang="en-US" dirty="0"/>
          </a:p>
        </p:txBody>
      </p:sp>
      <p:sp>
        <p:nvSpPr>
          <p:cNvPr id="37" name="Text Placeholder 51"/>
          <p:cNvSpPr>
            <a:spLocks noGrp="1"/>
          </p:cNvSpPr>
          <p:nvPr>
            <p:ph type="body" sz="quarter" idx="40" hasCustomPrompt="1"/>
          </p:nvPr>
        </p:nvSpPr>
        <p:spPr>
          <a:xfrm>
            <a:off x="6012159" y="268288"/>
            <a:ext cx="2881015" cy="359198"/>
          </a:xfrm>
          <a:prstGeom prst="rect">
            <a:avLst/>
          </a:prstGeom>
        </p:spPr>
        <p:txBody>
          <a:bodyPr wrap="square" lIns="0" tIns="0" rIns="0" bIns="0" anchor="t" anchorCtr="0">
            <a:normAutofit/>
          </a:bodyPr>
          <a:lstStyle>
            <a:lvl1pPr marL="0" indent="0" algn="r">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EXPORT_DATE</a:t>
            </a:r>
          </a:p>
        </p:txBody>
      </p:sp>
      <p:sp>
        <p:nvSpPr>
          <p:cNvPr id="23" name="Text Placeholder 51"/>
          <p:cNvSpPr>
            <a:spLocks noGrp="1"/>
          </p:cNvSpPr>
          <p:nvPr>
            <p:ph type="body" sz="quarter" idx="41" hasCustomPrompt="1"/>
          </p:nvPr>
        </p:nvSpPr>
        <p:spPr>
          <a:xfrm>
            <a:off x="251619" y="1203502"/>
            <a:ext cx="8641556" cy="1584222"/>
          </a:xfrm>
          <a:prstGeom prst="rect">
            <a:avLst/>
          </a:prstGeom>
        </p:spPr>
        <p:txBody>
          <a:bodyPr wrap="square" lIns="0" tIns="0" rIns="0" bIns="0" anchor="b" anchorCtr="1">
            <a:normAutofit/>
          </a:bodyPr>
          <a:lstStyle>
            <a:lvl1pPr marL="0" indent="0" algn="l">
              <a:buFont typeface="Arial" charset="0"/>
              <a:buNone/>
              <a:defRPr sz="6500" b="1" i="0" baseline="0">
                <a:solidFill>
                  <a:srgbClr val="00AEEF"/>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a:t>NUMBER_DATA</a:t>
            </a:r>
            <a:endParaRPr lang="en-US" dirty="0"/>
          </a:p>
        </p:txBody>
      </p:sp>
      <p:sp>
        <p:nvSpPr>
          <p:cNvPr id="24" name="Text Placeholder 51"/>
          <p:cNvSpPr>
            <a:spLocks noGrp="1"/>
          </p:cNvSpPr>
          <p:nvPr>
            <p:ph type="body" sz="quarter" idx="42" hasCustomPrompt="1"/>
          </p:nvPr>
        </p:nvSpPr>
        <p:spPr>
          <a:xfrm>
            <a:off x="250825" y="2787774"/>
            <a:ext cx="8640000" cy="1008062"/>
          </a:xfrm>
          <a:prstGeom prst="rect">
            <a:avLst/>
          </a:prstGeom>
        </p:spPr>
        <p:txBody>
          <a:bodyPr wrap="square" lIns="0" tIns="0" rIns="0" bIns="0" anchor="t" anchorCtr="1">
            <a:normAutofit/>
          </a:bodyPr>
          <a:lstStyle>
            <a:lvl1pPr marL="0" indent="0" algn="l">
              <a:buFont typeface="Arial" charset="0"/>
              <a:buNone/>
              <a:defRPr sz="2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METRIC_NAME</a:t>
            </a:r>
          </a:p>
        </p:txBody>
      </p:sp>
      <p:sp>
        <p:nvSpPr>
          <p:cNvPr id="25" name="Text Placeholder 51"/>
          <p:cNvSpPr>
            <a:spLocks noGrp="1"/>
          </p:cNvSpPr>
          <p:nvPr>
            <p:ph type="body" sz="quarter" idx="12" hasCustomPrompt="1"/>
          </p:nvPr>
        </p:nvSpPr>
        <p:spPr>
          <a:xfrm>
            <a:off x="248942" y="3795886"/>
            <a:ext cx="8641556" cy="541460"/>
          </a:xfrm>
          <a:prstGeom prst="rect">
            <a:avLst/>
          </a:prstGeom>
        </p:spPr>
        <p:txBody>
          <a:bodyPr wrap="square" lIns="0" tIns="0" rIns="0" bIns="0" anchor="ctr" anchorCtr="1">
            <a:normAutofit/>
          </a:bodyPr>
          <a:lstStyle>
            <a:lvl1pPr marL="0" indent="0" algn="ctr">
              <a:buFont typeface="Arial" charset="0"/>
              <a:buNone/>
              <a:defRPr sz="14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WIDGET_DESCRIPTION</a:t>
            </a:r>
          </a:p>
        </p:txBody>
      </p:sp>
      <p:sp>
        <p:nvSpPr>
          <p:cNvPr id="26" name="Text Placeholder 51"/>
          <p:cNvSpPr>
            <a:spLocks noGrp="1"/>
          </p:cNvSpPr>
          <p:nvPr>
            <p:ph type="body" sz="quarter" idx="28" hasCustomPrompt="1"/>
          </p:nvPr>
        </p:nvSpPr>
        <p:spPr>
          <a:xfrm>
            <a:off x="250825" y="4499658"/>
            <a:ext cx="8210350" cy="360040"/>
          </a:xfrm>
          <a:prstGeom prst="rect">
            <a:avLst/>
          </a:prstGeom>
        </p:spPr>
        <p:txBody>
          <a:bodyPr wrap="square" lIns="0" tIns="0" rIns="0" bIns="0" anchor="b" anchorCtr="0">
            <a:normAutofit/>
          </a:bodyPr>
          <a:lstStyle>
            <a:lvl1pPr marL="0" indent="0" algn="l">
              <a:lnSpc>
                <a:spcPct val="100000"/>
              </a:lnSpc>
              <a:spcBef>
                <a:spcPts val="0"/>
              </a:spcBef>
              <a:buFont typeface="Arial" charset="0"/>
              <a:buNone/>
              <a:defRPr sz="12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SOURCE_NAMES</a:t>
            </a:r>
          </a:p>
        </p:txBody>
      </p:sp>
      <p:sp>
        <p:nvSpPr>
          <p:cNvPr id="28" name="Picture Placeholder 11">
            <a:extLst>
              <a:ext uri="{FF2B5EF4-FFF2-40B4-BE49-F238E27FC236}">
                <a16:creationId xmlns:a16="http://schemas.microsoft.com/office/drawing/2014/main" id="{8A59C6EF-ACCF-7746-A876-FFA78B27C4FC}"/>
              </a:ext>
            </a:extLst>
          </p:cNvPr>
          <p:cNvSpPr>
            <a:spLocks noGrp="1" noChangeAspect="1"/>
          </p:cNvSpPr>
          <p:nvPr>
            <p:ph type="pic" sz="quarter" idx="46" hasCustomPrompt="1"/>
          </p:nvPr>
        </p:nvSpPr>
        <p:spPr>
          <a:xfrm>
            <a:off x="8438682" y="4453771"/>
            <a:ext cx="451815" cy="451814"/>
          </a:xfrm>
          <a:prstGeom prst="roundRect">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LOGO</a:t>
            </a:r>
          </a:p>
        </p:txBody>
      </p:sp>
    </p:spTree>
    <p:extLst>
      <p:ext uri="{BB962C8B-B14F-4D97-AF65-F5344CB8AC3E}">
        <p14:creationId xmlns:p14="http://schemas.microsoft.com/office/powerpoint/2010/main" val="251339625"/>
      </p:ext>
    </p:extLst>
  </p:cSld>
  <p:clrMapOvr>
    <a:masterClrMapping/>
  </p:clrMapOvr>
  <p:extLst>
    <p:ext uri="{DCECCB84-F9BA-43D5-87BE-67443E8EF086}">
      <p15:sldGuideLst xmlns:p15="http://schemas.microsoft.com/office/powerpoint/2012/main">
        <p15:guide id="1" orient="horz">
          <p15:clr>
            <a:srgbClr val="FBAE40"/>
          </p15:clr>
        </p15:guide>
        <p15:guide id="2" pos="158">
          <p15:clr>
            <a:srgbClr val="FBAE40"/>
          </p15:clr>
        </p15:guide>
        <p15:guide id="3" pos="5760">
          <p15:clr>
            <a:srgbClr val="FBAE40"/>
          </p15:clr>
        </p15:guide>
        <p15:guide id="4">
          <p15:clr>
            <a:srgbClr val="FBAE40"/>
          </p15:clr>
        </p15:guide>
        <p15:guide id="5" pos="5602">
          <p15:clr>
            <a:srgbClr val="FBAE40"/>
          </p15:clr>
        </p15:guide>
        <p15:guide id="6" orient="horz" pos="3240">
          <p15:clr>
            <a:srgbClr val="FBAE40"/>
          </p15:clr>
        </p15:guide>
        <p15:guide id="7" orient="horz" pos="169">
          <p15:clr>
            <a:srgbClr val="FBAE40"/>
          </p15:clr>
        </p15:guide>
        <p15:guide id="8"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2" name="Text Placeholder 5"/>
          <p:cNvSpPr>
            <a:spLocks noGrp="1"/>
          </p:cNvSpPr>
          <p:nvPr>
            <p:ph type="body" sz="quarter" idx="38" hasCustomPrompt="1"/>
          </p:nvPr>
        </p:nvSpPr>
        <p:spPr>
          <a:xfrm>
            <a:off x="2792769" y="4423200"/>
            <a:ext cx="453600" cy="453600"/>
          </a:xfrm>
          <a:prstGeom prst="ellipse">
            <a:avLst/>
          </a:prstGeom>
          <a:solidFill>
            <a:schemeClr val="tx2"/>
          </a:solidFill>
          <a:ln>
            <a:noFill/>
          </a:ln>
        </p:spPr>
        <p:txBody>
          <a:bodyPr wrap="square" lIns="0" tIns="0" rIns="0" bIns="0" anchor="ctr" anchorCtr="1">
            <a:normAutofit/>
          </a:bodyPr>
          <a:lstStyle>
            <a:lvl1pPr marL="0" indent="0" algn="l">
              <a:buNone/>
              <a:defRPr sz="1200" b="1">
                <a:solidFill>
                  <a:schemeClr val="bg1"/>
                </a:solidFill>
                <a:latin typeface="Arial" charset="0"/>
                <a:ea typeface="Arial" charset="0"/>
                <a:cs typeface="Arial" charset="0"/>
              </a:defRPr>
            </a:lvl1pPr>
            <a:lvl2pPr marL="457188" indent="0" algn="l">
              <a:buNone/>
              <a:defRPr/>
            </a:lvl2pPr>
            <a:lvl3pPr marL="914377" indent="0" algn="l">
              <a:buNone/>
              <a:defRPr/>
            </a:lvl3pPr>
            <a:lvl4pPr marL="1371566" indent="0" algn="l">
              <a:buNone/>
              <a:defRPr/>
            </a:lvl4pPr>
            <a:lvl5pPr marL="1828755" indent="0" algn="l">
              <a:buNone/>
              <a:defRPr/>
            </a:lvl5pPr>
          </a:lstStyle>
          <a:p>
            <a:pPr lvl="0"/>
            <a:r>
              <a:rPr lang="en-US" dirty="0"/>
              <a:t>EXT</a:t>
            </a:r>
          </a:p>
        </p:txBody>
      </p:sp>
      <p:sp>
        <p:nvSpPr>
          <p:cNvPr id="52" name="Text Placeholder 51"/>
          <p:cNvSpPr>
            <a:spLocks noGrp="1"/>
          </p:cNvSpPr>
          <p:nvPr>
            <p:ph type="body" sz="quarter" idx="10" hasCustomPrompt="1"/>
          </p:nvPr>
        </p:nvSpPr>
        <p:spPr>
          <a:xfrm>
            <a:off x="251619" y="771502"/>
            <a:ext cx="8209556" cy="432048"/>
          </a:xfrm>
          <a:prstGeom prst="rect">
            <a:avLst/>
          </a:prstGeom>
        </p:spPr>
        <p:txBody>
          <a:bodyPr wrap="square" lIns="0" tIns="0" rIns="0" bIns="0" anchor="ctr" anchorCtr="0">
            <a:normAutofit/>
          </a:bodyPr>
          <a:lstStyle>
            <a:lvl1pPr marL="0" indent="0" algn="l">
              <a:buFont typeface="Arial" charset="0"/>
              <a:buNone/>
              <a:defRPr sz="28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WIDGET_NAME</a:t>
            </a:r>
          </a:p>
        </p:txBody>
      </p:sp>
      <p:sp>
        <p:nvSpPr>
          <p:cNvPr id="53" name="Text Placeholder 51"/>
          <p:cNvSpPr>
            <a:spLocks noGrp="1"/>
          </p:cNvSpPr>
          <p:nvPr>
            <p:ph type="body" sz="quarter" idx="11" hasCustomPrompt="1"/>
          </p:nvPr>
        </p:nvSpPr>
        <p:spPr>
          <a:xfrm>
            <a:off x="251619" y="267038"/>
            <a:ext cx="5760541" cy="360496"/>
          </a:xfrm>
          <a:prstGeom prst="rect">
            <a:avLst/>
          </a:prstGeom>
        </p:spPr>
        <p:txBody>
          <a:bodyPr wrap="square" lIns="0" tIns="0" rIns="0" bIns="0" anchor="t" anchorCtr="0">
            <a:normAutofit/>
          </a:bodyPr>
          <a:lstStyle>
            <a:lvl1pPr marL="0" indent="0" algn="l">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BOARD_TITLE</a:t>
            </a:r>
          </a:p>
        </p:txBody>
      </p:sp>
      <p:sp>
        <p:nvSpPr>
          <p:cNvPr id="55" name="Picture Placeholder 11"/>
          <p:cNvSpPr>
            <a:spLocks noGrp="1" noChangeAspect="1"/>
          </p:cNvSpPr>
          <p:nvPr>
            <p:ph type="pic" sz="quarter" idx="17" hasCustomPrompt="1"/>
          </p:nvPr>
        </p:nvSpPr>
        <p:spPr>
          <a:xfrm>
            <a:off x="250825"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P1</a:t>
            </a:r>
          </a:p>
        </p:txBody>
      </p:sp>
      <p:sp>
        <p:nvSpPr>
          <p:cNvPr id="56" name="Picture Placeholder 11"/>
          <p:cNvSpPr>
            <a:spLocks noGrp="1" noChangeAspect="1"/>
          </p:cNvSpPr>
          <p:nvPr>
            <p:ph type="pic" sz="quarter" idx="18" hasCustomPrompt="1"/>
          </p:nvPr>
        </p:nvSpPr>
        <p:spPr>
          <a:xfrm>
            <a:off x="534284"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I1</a:t>
            </a:r>
          </a:p>
        </p:txBody>
      </p:sp>
      <p:sp>
        <p:nvSpPr>
          <p:cNvPr id="64" name="Picture Placeholder 11"/>
          <p:cNvSpPr>
            <a:spLocks noGrp="1" noChangeAspect="1"/>
          </p:cNvSpPr>
          <p:nvPr>
            <p:ph type="pic" sz="quarter" idx="23" hasCustomPrompt="1"/>
          </p:nvPr>
        </p:nvSpPr>
        <p:spPr>
          <a:xfrm>
            <a:off x="756921"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P2</a:t>
            </a:r>
          </a:p>
        </p:txBody>
      </p:sp>
      <p:sp>
        <p:nvSpPr>
          <p:cNvPr id="65" name="Picture Placeholder 11"/>
          <p:cNvSpPr>
            <a:spLocks noGrp="1" noChangeAspect="1"/>
          </p:cNvSpPr>
          <p:nvPr>
            <p:ph type="pic" sz="quarter" idx="24" hasCustomPrompt="1"/>
          </p:nvPr>
        </p:nvSpPr>
        <p:spPr>
          <a:xfrm>
            <a:off x="1040380"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I2</a:t>
            </a:r>
          </a:p>
        </p:txBody>
      </p:sp>
      <p:sp>
        <p:nvSpPr>
          <p:cNvPr id="70" name="Picture Placeholder 11"/>
          <p:cNvSpPr>
            <a:spLocks noGrp="1" noChangeAspect="1"/>
          </p:cNvSpPr>
          <p:nvPr>
            <p:ph type="pic" sz="quarter" idx="26" hasCustomPrompt="1"/>
          </p:nvPr>
        </p:nvSpPr>
        <p:spPr>
          <a:xfrm>
            <a:off x="1265791"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P3</a:t>
            </a:r>
          </a:p>
        </p:txBody>
      </p:sp>
      <p:sp>
        <p:nvSpPr>
          <p:cNvPr id="71" name="Picture Placeholder 11"/>
          <p:cNvSpPr>
            <a:spLocks noGrp="1" noChangeAspect="1"/>
          </p:cNvSpPr>
          <p:nvPr>
            <p:ph type="pic" sz="quarter" idx="27" hasCustomPrompt="1"/>
          </p:nvPr>
        </p:nvSpPr>
        <p:spPr>
          <a:xfrm>
            <a:off x="1549250"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I3</a:t>
            </a:r>
          </a:p>
        </p:txBody>
      </p:sp>
      <p:sp>
        <p:nvSpPr>
          <p:cNvPr id="73" name="Picture Placeholder 11"/>
          <p:cNvSpPr>
            <a:spLocks noGrp="1" noChangeAspect="1"/>
          </p:cNvSpPr>
          <p:nvPr>
            <p:ph type="pic" sz="quarter" idx="29" hasCustomPrompt="1"/>
          </p:nvPr>
        </p:nvSpPr>
        <p:spPr>
          <a:xfrm>
            <a:off x="1775157"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P4</a:t>
            </a:r>
          </a:p>
        </p:txBody>
      </p:sp>
      <p:sp>
        <p:nvSpPr>
          <p:cNvPr id="74" name="Picture Placeholder 11"/>
          <p:cNvSpPr>
            <a:spLocks noGrp="1" noChangeAspect="1"/>
          </p:cNvSpPr>
          <p:nvPr>
            <p:ph type="pic" sz="quarter" idx="30" hasCustomPrompt="1"/>
          </p:nvPr>
        </p:nvSpPr>
        <p:spPr>
          <a:xfrm>
            <a:off x="2058616"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I4</a:t>
            </a:r>
          </a:p>
        </p:txBody>
      </p:sp>
      <p:sp>
        <p:nvSpPr>
          <p:cNvPr id="76" name="Picture Placeholder 11"/>
          <p:cNvSpPr>
            <a:spLocks noGrp="1" noChangeAspect="1"/>
          </p:cNvSpPr>
          <p:nvPr>
            <p:ph type="pic" sz="quarter" idx="32" hasCustomPrompt="1"/>
          </p:nvPr>
        </p:nvSpPr>
        <p:spPr>
          <a:xfrm>
            <a:off x="2284523"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P5</a:t>
            </a:r>
          </a:p>
        </p:txBody>
      </p:sp>
      <p:sp>
        <p:nvSpPr>
          <p:cNvPr id="77" name="Picture Placeholder 11"/>
          <p:cNvSpPr>
            <a:spLocks noGrp="1" noChangeAspect="1"/>
          </p:cNvSpPr>
          <p:nvPr>
            <p:ph type="pic" sz="quarter" idx="33" hasCustomPrompt="1"/>
          </p:nvPr>
        </p:nvSpPr>
        <p:spPr>
          <a:xfrm>
            <a:off x="2567982"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I5</a:t>
            </a:r>
          </a:p>
        </p:txBody>
      </p:sp>
      <p:sp>
        <p:nvSpPr>
          <p:cNvPr id="79" name="Picture Placeholder 11"/>
          <p:cNvSpPr>
            <a:spLocks noGrp="1" noChangeAspect="1"/>
          </p:cNvSpPr>
          <p:nvPr>
            <p:ph type="pic" sz="quarter" idx="35" hasCustomPrompt="1"/>
          </p:nvPr>
        </p:nvSpPr>
        <p:spPr>
          <a:xfrm>
            <a:off x="2793889"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P6</a:t>
            </a:r>
          </a:p>
        </p:txBody>
      </p:sp>
      <p:sp>
        <p:nvSpPr>
          <p:cNvPr id="80" name="Picture Placeholder 11"/>
          <p:cNvSpPr>
            <a:spLocks noGrp="1" noChangeAspect="1"/>
          </p:cNvSpPr>
          <p:nvPr>
            <p:ph type="pic" sz="quarter" idx="36" hasCustomPrompt="1"/>
          </p:nvPr>
        </p:nvSpPr>
        <p:spPr>
          <a:xfrm>
            <a:off x="3077348"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I6</a:t>
            </a:r>
          </a:p>
        </p:txBody>
      </p:sp>
      <p:cxnSp>
        <p:nvCxnSpPr>
          <p:cNvPr id="3" name="Straight Connector 2"/>
          <p:cNvCxnSpPr/>
          <p:nvPr userDrawn="1"/>
        </p:nvCxnSpPr>
        <p:spPr>
          <a:xfrm>
            <a:off x="0" y="627534"/>
            <a:ext cx="9144000" cy="0"/>
          </a:xfrm>
          <a:prstGeom prst="line">
            <a:avLst/>
          </a:prstGeom>
          <a:ln w="7620" cmpd="sng">
            <a:solidFill>
              <a:srgbClr val="D6D6D6"/>
            </a:solidFill>
          </a:ln>
        </p:spPr>
        <p:style>
          <a:lnRef idx="1">
            <a:schemeClr val="accent1"/>
          </a:lnRef>
          <a:fillRef idx="0">
            <a:schemeClr val="accent1"/>
          </a:fillRef>
          <a:effectRef idx="0">
            <a:schemeClr val="accent1"/>
          </a:effectRef>
          <a:fontRef idx="minor">
            <a:schemeClr val="tx1"/>
          </a:fontRef>
        </p:style>
      </p:cxnSp>
      <p:sp>
        <p:nvSpPr>
          <p:cNvPr id="33" name="Picture Placeholder 11"/>
          <p:cNvSpPr>
            <a:spLocks noGrp="1" noChangeAspect="1"/>
          </p:cNvSpPr>
          <p:nvPr>
            <p:ph type="pic" sz="quarter" idx="39" hasCustomPrompt="1"/>
          </p:nvPr>
        </p:nvSpPr>
        <p:spPr>
          <a:xfrm>
            <a:off x="8461988" y="771502"/>
            <a:ext cx="432000" cy="432000"/>
          </a:xfrm>
          <a:prstGeom prst="rect">
            <a:avLst/>
          </a:prstGeom>
          <a:noFill/>
        </p:spPr>
        <p:txBody>
          <a:bodyPr wrap="non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a:t>WIDGET_ICON</a:t>
            </a:r>
            <a:endParaRPr lang="en-US" dirty="0"/>
          </a:p>
        </p:txBody>
      </p:sp>
      <p:sp>
        <p:nvSpPr>
          <p:cNvPr id="37" name="Text Placeholder 51"/>
          <p:cNvSpPr>
            <a:spLocks noGrp="1"/>
          </p:cNvSpPr>
          <p:nvPr>
            <p:ph type="body" sz="quarter" idx="40" hasCustomPrompt="1"/>
          </p:nvPr>
        </p:nvSpPr>
        <p:spPr>
          <a:xfrm>
            <a:off x="6012159" y="268288"/>
            <a:ext cx="2881015" cy="359198"/>
          </a:xfrm>
          <a:prstGeom prst="rect">
            <a:avLst/>
          </a:prstGeom>
        </p:spPr>
        <p:txBody>
          <a:bodyPr wrap="square" lIns="0" tIns="0" rIns="0" bIns="0" anchor="t" anchorCtr="0">
            <a:normAutofit/>
          </a:bodyPr>
          <a:lstStyle>
            <a:lvl1pPr marL="0" indent="0" algn="r">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EXPORT_DATE</a:t>
            </a:r>
          </a:p>
        </p:txBody>
      </p:sp>
      <p:sp>
        <p:nvSpPr>
          <p:cNvPr id="25" name="Text Placeholder 51"/>
          <p:cNvSpPr>
            <a:spLocks noGrp="1"/>
          </p:cNvSpPr>
          <p:nvPr>
            <p:ph type="body" sz="quarter" idx="41" hasCustomPrompt="1"/>
          </p:nvPr>
        </p:nvSpPr>
        <p:spPr>
          <a:xfrm>
            <a:off x="682547" y="1833907"/>
            <a:ext cx="3600000" cy="360040"/>
          </a:xfrm>
          <a:prstGeom prst="rect">
            <a:avLst/>
          </a:prstGeom>
        </p:spPr>
        <p:txBody>
          <a:bodyPr wrap="square" lIns="0" tIns="0" rIns="0" bIns="0" anchor="ctr" anchorCtr="0">
            <a:normAutofit/>
          </a:bodyPr>
          <a:lstStyle>
            <a:lvl1pPr marL="0" indent="0" algn="l">
              <a:buFont typeface="Arial" charset="0"/>
              <a:buNone/>
              <a:defRPr sz="24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COMPARISON_NO_1</a:t>
            </a:r>
          </a:p>
        </p:txBody>
      </p:sp>
      <p:sp>
        <p:nvSpPr>
          <p:cNvPr id="28" name="Text Placeholder 51"/>
          <p:cNvSpPr>
            <a:spLocks noGrp="1"/>
          </p:cNvSpPr>
          <p:nvPr>
            <p:ph type="body" sz="quarter" idx="19" hasCustomPrompt="1"/>
          </p:nvPr>
        </p:nvSpPr>
        <p:spPr>
          <a:xfrm>
            <a:off x="682547" y="1473867"/>
            <a:ext cx="3600400" cy="360040"/>
          </a:xfrm>
          <a:prstGeom prst="rect">
            <a:avLst/>
          </a:prstGeom>
        </p:spPr>
        <p:txBody>
          <a:bodyPr wrap="square" lIns="0" tIns="0" rIns="0" bIns="0" anchor="ctr" anchorCtr="0">
            <a:normAutofit/>
          </a:bodyPr>
          <a:lstStyle>
            <a:lvl1pPr marL="0" indent="0" algn="l">
              <a:buFont typeface="Arial" charset="0"/>
              <a:buNone/>
              <a:defRPr sz="20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COMPARISON_DATA_1</a:t>
            </a:r>
          </a:p>
        </p:txBody>
      </p:sp>
      <p:sp>
        <p:nvSpPr>
          <p:cNvPr id="30" name="Text Placeholder 51"/>
          <p:cNvSpPr>
            <a:spLocks noGrp="1"/>
          </p:cNvSpPr>
          <p:nvPr>
            <p:ph type="body" sz="quarter" idx="43" hasCustomPrompt="1"/>
          </p:nvPr>
        </p:nvSpPr>
        <p:spPr>
          <a:xfrm>
            <a:off x="682147" y="2193947"/>
            <a:ext cx="3600400" cy="360040"/>
          </a:xfrm>
          <a:prstGeom prst="rect">
            <a:avLst/>
          </a:prstGeom>
        </p:spPr>
        <p:txBody>
          <a:bodyPr wrap="square" lIns="0" tIns="0" rIns="0" bIns="0" anchor="t" anchorCtr="0">
            <a:normAutofit/>
          </a:bodyPr>
          <a:lstStyle>
            <a:lvl1pPr marL="0" indent="0" algn="l">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a:t>COMPARISON_METRIC_1</a:t>
            </a:r>
            <a:endParaRPr lang="en-US" dirty="0"/>
          </a:p>
        </p:txBody>
      </p:sp>
      <p:sp>
        <p:nvSpPr>
          <p:cNvPr id="31" name="Text Placeholder 51"/>
          <p:cNvSpPr>
            <a:spLocks noGrp="1"/>
          </p:cNvSpPr>
          <p:nvPr>
            <p:ph type="body" sz="quarter" idx="44" hasCustomPrompt="1"/>
          </p:nvPr>
        </p:nvSpPr>
        <p:spPr>
          <a:xfrm>
            <a:off x="682147" y="3073723"/>
            <a:ext cx="3600000" cy="360040"/>
          </a:xfrm>
          <a:prstGeom prst="rect">
            <a:avLst/>
          </a:prstGeom>
        </p:spPr>
        <p:txBody>
          <a:bodyPr wrap="square" lIns="0" tIns="0" rIns="0" bIns="0" anchor="ctr" anchorCtr="0">
            <a:normAutofit/>
          </a:bodyPr>
          <a:lstStyle>
            <a:lvl1pPr marL="0" indent="0" algn="l">
              <a:buFont typeface="Arial" charset="0"/>
              <a:buNone/>
              <a:defRPr sz="24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COMPARISON_NO_3</a:t>
            </a:r>
          </a:p>
        </p:txBody>
      </p:sp>
      <p:sp>
        <p:nvSpPr>
          <p:cNvPr id="32" name="Text Placeholder 51"/>
          <p:cNvSpPr>
            <a:spLocks noGrp="1"/>
          </p:cNvSpPr>
          <p:nvPr>
            <p:ph type="body" sz="quarter" idx="45" hasCustomPrompt="1"/>
          </p:nvPr>
        </p:nvSpPr>
        <p:spPr>
          <a:xfrm>
            <a:off x="682147" y="2713683"/>
            <a:ext cx="3600400" cy="360040"/>
          </a:xfrm>
          <a:prstGeom prst="rect">
            <a:avLst/>
          </a:prstGeom>
        </p:spPr>
        <p:txBody>
          <a:bodyPr wrap="square" lIns="0" tIns="0" rIns="0" bIns="0" anchor="ctr" anchorCtr="0">
            <a:normAutofit/>
          </a:bodyPr>
          <a:lstStyle>
            <a:lvl1pPr marL="0" indent="0" algn="l">
              <a:buFont typeface="Arial" charset="0"/>
              <a:buNone/>
              <a:defRPr sz="20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COMPARISON_DATA_3</a:t>
            </a:r>
          </a:p>
        </p:txBody>
      </p:sp>
      <p:sp>
        <p:nvSpPr>
          <p:cNvPr id="35" name="Text Placeholder 51"/>
          <p:cNvSpPr>
            <a:spLocks noGrp="1"/>
          </p:cNvSpPr>
          <p:nvPr>
            <p:ph type="body" sz="quarter" idx="47" hasCustomPrompt="1"/>
          </p:nvPr>
        </p:nvSpPr>
        <p:spPr>
          <a:xfrm>
            <a:off x="681747" y="3433763"/>
            <a:ext cx="3600400" cy="360040"/>
          </a:xfrm>
          <a:prstGeom prst="rect">
            <a:avLst/>
          </a:prstGeom>
        </p:spPr>
        <p:txBody>
          <a:bodyPr wrap="square" lIns="0" tIns="0" rIns="0" bIns="0" anchor="t" anchorCtr="0">
            <a:normAutofit/>
          </a:bodyPr>
          <a:lstStyle>
            <a:lvl1pPr marL="0" indent="0" algn="l">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COMPARISON_METRIC_3</a:t>
            </a:r>
          </a:p>
        </p:txBody>
      </p:sp>
      <p:sp>
        <p:nvSpPr>
          <p:cNvPr id="36" name="Text Placeholder 51"/>
          <p:cNvSpPr>
            <a:spLocks noGrp="1"/>
          </p:cNvSpPr>
          <p:nvPr>
            <p:ph type="body" sz="quarter" idx="48" hasCustomPrompt="1"/>
          </p:nvPr>
        </p:nvSpPr>
        <p:spPr>
          <a:xfrm>
            <a:off x="5290098" y="1833907"/>
            <a:ext cx="3600000" cy="360040"/>
          </a:xfrm>
          <a:prstGeom prst="rect">
            <a:avLst/>
          </a:prstGeom>
        </p:spPr>
        <p:txBody>
          <a:bodyPr wrap="square" lIns="0" tIns="0" rIns="0" bIns="0" anchor="ctr" anchorCtr="0">
            <a:normAutofit/>
          </a:bodyPr>
          <a:lstStyle>
            <a:lvl1pPr marL="0" indent="0" algn="l">
              <a:buFont typeface="Arial" charset="0"/>
              <a:buNone/>
              <a:defRPr sz="24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COMPARISON_NO_2</a:t>
            </a:r>
          </a:p>
        </p:txBody>
      </p:sp>
      <p:sp>
        <p:nvSpPr>
          <p:cNvPr id="38" name="Text Placeholder 51"/>
          <p:cNvSpPr>
            <a:spLocks noGrp="1"/>
          </p:cNvSpPr>
          <p:nvPr>
            <p:ph type="body" sz="quarter" idx="49" hasCustomPrompt="1"/>
          </p:nvPr>
        </p:nvSpPr>
        <p:spPr>
          <a:xfrm>
            <a:off x="5290098" y="1473867"/>
            <a:ext cx="3600400" cy="360040"/>
          </a:xfrm>
          <a:prstGeom prst="rect">
            <a:avLst/>
          </a:prstGeom>
        </p:spPr>
        <p:txBody>
          <a:bodyPr wrap="square" lIns="0" tIns="0" rIns="0" bIns="0" anchor="ctr" anchorCtr="0">
            <a:normAutofit/>
          </a:bodyPr>
          <a:lstStyle>
            <a:lvl1pPr marL="0" indent="0" algn="l">
              <a:buFont typeface="Arial" charset="0"/>
              <a:buNone/>
              <a:defRPr sz="20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COMPARISON_DATA_2</a:t>
            </a:r>
          </a:p>
        </p:txBody>
      </p:sp>
      <p:sp>
        <p:nvSpPr>
          <p:cNvPr id="40" name="Text Placeholder 51"/>
          <p:cNvSpPr>
            <a:spLocks noGrp="1"/>
          </p:cNvSpPr>
          <p:nvPr>
            <p:ph type="body" sz="quarter" idx="51" hasCustomPrompt="1"/>
          </p:nvPr>
        </p:nvSpPr>
        <p:spPr>
          <a:xfrm>
            <a:off x="5289698" y="2193947"/>
            <a:ext cx="3600400" cy="360040"/>
          </a:xfrm>
          <a:prstGeom prst="rect">
            <a:avLst/>
          </a:prstGeom>
        </p:spPr>
        <p:txBody>
          <a:bodyPr wrap="square" lIns="0" tIns="0" rIns="0" bIns="0" anchor="t" anchorCtr="0">
            <a:normAutofit/>
          </a:bodyPr>
          <a:lstStyle>
            <a:lvl1pPr marL="0" indent="0" algn="l">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COMPARISON_METRIC_2</a:t>
            </a:r>
          </a:p>
        </p:txBody>
      </p:sp>
      <p:sp>
        <p:nvSpPr>
          <p:cNvPr id="41" name="Text Placeholder 51"/>
          <p:cNvSpPr>
            <a:spLocks noGrp="1"/>
          </p:cNvSpPr>
          <p:nvPr>
            <p:ph type="body" sz="quarter" idx="52" hasCustomPrompt="1"/>
          </p:nvPr>
        </p:nvSpPr>
        <p:spPr>
          <a:xfrm>
            <a:off x="5289698" y="3073723"/>
            <a:ext cx="3600000" cy="360040"/>
          </a:xfrm>
          <a:prstGeom prst="rect">
            <a:avLst/>
          </a:prstGeom>
        </p:spPr>
        <p:txBody>
          <a:bodyPr wrap="square" lIns="0" tIns="0" rIns="0" bIns="0" anchor="ctr" anchorCtr="0">
            <a:normAutofit/>
          </a:bodyPr>
          <a:lstStyle>
            <a:lvl1pPr marL="0" indent="0" algn="l">
              <a:buFont typeface="Arial" charset="0"/>
              <a:buNone/>
              <a:defRPr sz="24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COMPARISON_NO_4</a:t>
            </a:r>
          </a:p>
        </p:txBody>
      </p:sp>
      <p:sp>
        <p:nvSpPr>
          <p:cNvPr id="42" name="Text Placeholder 51"/>
          <p:cNvSpPr>
            <a:spLocks noGrp="1"/>
          </p:cNvSpPr>
          <p:nvPr>
            <p:ph type="body" sz="quarter" idx="53" hasCustomPrompt="1"/>
          </p:nvPr>
        </p:nvSpPr>
        <p:spPr>
          <a:xfrm>
            <a:off x="5289698" y="2713683"/>
            <a:ext cx="3600400" cy="360040"/>
          </a:xfrm>
          <a:prstGeom prst="rect">
            <a:avLst/>
          </a:prstGeom>
        </p:spPr>
        <p:txBody>
          <a:bodyPr wrap="square" lIns="0" tIns="0" rIns="0" bIns="0" anchor="ctr" anchorCtr="0">
            <a:normAutofit/>
          </a:bodyPr>
          <a:lstStyle>
            <a:lvl1pPr marL="0" indent="0" algn="l">
              <a:buFont typeface="Arial" charset="0"/>
              <a:buNone/>
              <a:defRPr sz="20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COMPARISON_DATA_4</a:t>
            </a:r>
          </a:p>
        </p:txBody>
      </p:sp>
      <p:sp>
        <p:nvSpPr>
          <p:cNvPr id="44" name="Text Placeholder 51"/>
          <p:cNvSpPr>
            <a:spLocks noGrp="1"/>
          </p:cNvSpPr>
          <p:nvPr>
            <p:ph type="body" sz="quarter" idx="55" hasCustomPrompt="1"/>
          </p:nvPr>
        </p:nvSpPr>
        <p:spPr>
          <a:xfrm>
            <a:off x="5289298" y="3433763"/>
            <a:ext cx="3600400" cy="360040"/>
          </a:xfrm>
          <a:prstGeom prst="rect">
            <a:avLst/>
          </a:prstGeom>
        </p:spPr>
        <p:txBody>
          <a:bodyPr wrap="square" lIns="0" tIns="0" rIns="0" bIns="0" anchor="t" anchorCtr="0">
            <a:normAutofit/>
          </a:bodyPr>
          <a:lstStyle>
            <a:lvl1pPr marL="0" indent="0" algn="l">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COMPARISON_METRIC_4</a:t>
            </a:r>
          </a:p>
        </p:txBody>
      </p:sp>
      <p:sp>
        <p:nvSpPr>
          <p:cNvPr id="4" name="Text Placeholder 3"/>
          <p:cNvSpPr>
            <a:spLocks noGrp="1"/>
          </p:cNvSpPr>
          <p:nvPr>
            <p:ph type="body" sz="quarter" idx="56" hasCustomPrompt="1"/>
          </p:nvPr>
        </p:nvSpPr>
        <p:spPr>
          <a:xfrm>
            <a:off x="252000" y="1474010"/>
            <a:ext cx="360000" cy="363545"/>
          </a:xfrm>
          <a:prstGeom prst="ellipse">
            <a:avLst/>
          </a:prstGeom>
          <a:solidFill>
            <a:srgbClr val="00AEEF"/>
          </a:solidFill>
        </p:spPr>
        <p:txBody>
          <a:bodyPr wrap="square" lIns="0" tIns="0" rIns="0" bIns="0" anchor="ctr" anchorCtr="1">
            <a:normAutofit/>
          </a:bodyPr>
          <a:lstStyle>
            <a:lvl1pPr marL="0" indent="0" algn="l">
              <a:buNone/>
              <a:defRPr sz="60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B1</a:t>
            </a:r>
          </a:p>
        </p:txBody>
      </p:sp>
      <p:sp>
        <p:nvSpPr>
          <p:cNvPr id="45" name="Text Placeholder 3"/>
          <p:cNvSpPr>
            <a:spLocks noGrp="1"/>
          </p:cNvSpPr>
          <p:nvPr>
            <p:ph type="body" sz="quarter" idx="57" hasCustomPrompt="1"/>
          </p:nvPr>
        </p:nvSpPr>
        <p:spPr>
          <a:xfrm>
            <a:off x="252000" y="2712410"/>
            <a:ext cx="360000" cy="363545"/>
          </a:xfrm>
          <a:prstGeom prst="ellipse">
            <a:avLst/>
          </a:prstGeom>
          <a:solidFill>
            <a:srgbClr val="00AEEF"/>
          </a:solidFill>
        </p:spPr>
        <p:txBody>
          <a:bodyPr wrap="square" lIns="0" tIns="0" rIns="0" bIns="0" anchor="ctr" anchorCtr="1">
            <a:normAutofit/>
          </a:bodyPr>
          <a:lstStyle>
            <a:lvl1pPr marL="0" indent="0" algn="l">
              <a:buNone/>
              <a:defRPr sz="60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B3</a:t>
            </a:r>
          </a:p>
        </p:txBody>
      </p:sp>
      <p:sp>
        <p:nvSpPr>
          <p:cNvPr id="46" name="Text Placeholder 3"/>
          <p:cNvSpPr>
            <a:spLocks noGrp="1"/>
          </p:cNvSpPr>
          <p:nvPr>
            <p:ph type="body" sz="quarter" idx="58" hasCustomPrompt="1"/>
          </p:nvPr>
        </p:nvSpPr>
        <p:spPr>
          <a:xfrm>
            <a:off x="4860000" y="1474010"/>
            <a:ext cx="360000" cy="363545"/>
          </a:xfrm>
          <a:prstGeom prst="ellipse">
            <a:avLst/>
          </a:prstGeom>
          <a:solidFill>
            <a:srgbClr val="00AEEF"/>
          </a:solidFill>
        </p:spPr>
        <p:txBody>
          <a:bodyPr wrap="square" lIns="0" tIns="0" rIns="0" bIns="0" anchor="ctr" anchorCtr="1">
            <a:normAutofit/>
          </a:bodyPr>
          <a:lstStyle>
            <a:lvl1pPr marL="0" indent="0" algn="l">
              <a:buNone/>
              <a:defRPr sz="60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B2</a:t>
            </a:r>
          </a:p>
        </p:txBody>
      </p:sp>
      <p:sp>
        <p:nvSpPr>
          <p:cNvPr id="47" name="Text Placeholder 3"/>
          <p:cNvSpPr>
            <a:spLocks noGrp="1"/>
          </p:cNvSpPr>
          <p:nvPr>
            <p:ph type="body" sz="quarter" idx="59" hasCustomPrompt="1"/>
          </p:nvPr>
        </p:nvSpPr>
        <p:spPr>
          <a:xfrm>
            <a:off x="4860000" y="2712410"/>
            <a:ext cx="360000" cy="363545"/>
          </a:xfrm>
          <a:prstGeom prst="ellipse">
            <a:avLst/>
          </a:prstGeom>
          <a:solidFill>
            <a:srgbClr val="00AEEF"/>
          </a:solidFill>
        </p:spPr>
        <p:txBody>
          <a:bodyPr wrap="square" lIns="0" tIns="0" rIns="0" bIns="0" anchor="ctr" anchorCtr="1">
            <a:normAutofit/>
          </a:bodyPr>
          <a:lstStyle>
            <a:lvl1pPr marL="0" indent="0" algn="l">
              <a:buNone/>
              <a:defRPr sz="60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B4</a:t>
            </a:r>
          </a:p>
        </p:txBody>
      </p:sp>
      <p:sp>
        <p:nvSpPr>
          <p:cNvPr id="39" name="Text Placeholder 51"/>
          <p:cNvSpPr>
            <a:spLocks noGrp="1"/>
          </p:cNvSpPr>
          <p:nvPr>
            <p:ph type="body" sz="quarter" idx="12" hasCustomPrompt="1"/>
          </p:nvPr>
        </p:nvSpPr>
        <p:spPr>
          <a:xfrm>
            <a:off x="248942" y="3795886"/>
            <a:ext cx="8641556" cy="541460"/>
          </a:xfrm>
          <a:prstGeom prst="rect">
            <a:avLst/>
          </a:prstGeom>
        </p:spPr>
        <p:txBody>
          <a:bodyPr wrap="square" lIns="0" tIns="0" rIns="0" bIns="0" anchor="ctr" anchorCtr="1">
            <a:normAutofit/>
          </a:bodyPr>
          <a:lstStyle>
            <a:lvl1pPr marL="0" indent="0" algn="ctr">
              <a:buFont typeface="Arial" charset="0"/>
              <a:buNone/>
              <a:defRPr sz="14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WIDGET_DESCRIPTION</a:t>
            </a:r>
          </a:p>
        </p:txBody>
      </p:sp>
      <p:sp>
        <p:nvSpPr>
          <p:cNvPr id="43" name="Text Placeholder 51"/>
          <p:cNvSpPr>
            <a:spLocks noGrp="1"/>
          </p:cNvSpPr>
          <p:nvPr>
            <p:ph type="body" sz="quarter" idx="28" hasCustomPrompt="1"/>
          </p:nvPr>
        </p:nvSpPr>
        <p:spPr>
          <a:xfrm>
            <a:off x="250825" y="4499658"/>
            <a:ext cx="8210350" cy="360040"/>
          </a:xfrm>
          <a:prstGeom prst="rect">
            <a:avLst/>
          </a:prstGeom>
        </p:spPr>
        <p:txBody>
          <a:bodyPr wrap="square" lIns="0" tIns="0" rIns="0" bIns="0" anchor="b"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2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SOURCE_NAMES</a:t>
            </a:r>
          </a:p>
        </p:txBody>
      </p:sp>
      <p:sp>
        <p:nvSpPr>
          <p:cNvPr id="48" name="Picture Placeholder 11">
            <a:extLst>
              <a:ext uri="{FF2B5EF4-FFF2-40B4-BE49-F238E27FC236}">
                <a16:creationId xmlns:a16="http://schemas.microsoft.com/office/drawing/2014/main" id="{A7A76E79-790F-D74E-87E9-A6C8E0B6CD3A}"/>
              </a:ext>
            </a:extLst>
          </p:cNvPr>
          <p:cNvSpPr>
            <a:spLocks noGrp="1" noChangeAspect="1"/>
          </p:cNvSpPr>
          <p:nvPr>
            <p:ph type="pic" sz="quarter" idx="46" hasCustomPrompt="1"/>
          </p:nvPr>
        </p:nvSpPr>
        <p:spPr>
          <a:xfrm>
            <a:off x="8438682" y="4453771"/>
            <a:ext cx="451815" cy="451814"/>
          </a:xfrm>
          <a:prstGeom prst="roundRect">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LOGO</a:t>
            </a:r>
          </a:p>
        </p:txBody>
      </p:sp>
    </p:spTree>
    <p:extLst>
      <p:ext uri="{BB962C8B-B14F-4D97-AF65-F5344CB8AC3E}">
        <p14:creationId xmlns:p14="http://schemas.microsoft.com/office/powerpoint/2010/main" val="715883512"/>
      </p:ext>
    </p:extLst>
  </p:cSld>
  <p:clrMapOvr>
    <a:masterClrMapping/>
  </p:clrMapOvr>
  <p:extLst>
    <p:ext uri="{DCECCB84-F9BA-43D5-87BE-67443E8EF086}">
      <p15:sldGuideLst xmlns:p15="http://schemas.microsoft.com/office/powerpoint/2012/main">
        <p15:guide id="1" orient="horz">
          <p15:clr>
            <a:srgbClr val="FBAE40"/>
          </p15:clr>
        </p15:guide>
        <p15:guide id="2" pos="158">
          <p15:clr>
            <a:srgbClr val="FBAE40"/>
          </p15:clr>
        </p15:guide>
        <p15:guide id="3" pos="5760">
          <p15:clr>
            <a:srgbClr val="FBAE40"/>
          </p15:clr>
        </p15:guide>
        <p15:guide id="4">
          <p15:clr>
            <a:srgbClr val="FBAE40"/>
          </p15:clr>
        </p15:guide>
        <p15:guide id="5" pos="5602">
          <p15:clr>
            <a:srgbClr val="FBAE40"/>
          </p15:clr>
        </p15:guide>
        <p15:guide id="6" orient="horz" pos="3240">
          <p15:clr>
            <a:srgbClr val="FBAE40"/>
          </p15:clr>
        </p15:guide>
        <p15:guide id="7" orient="horz" pos="169">
          <p15:clr>
            <a:srgbClr val="FBAE40"/>
          </p15:clr>
        </p15:guide>
        <p15:guide id="8"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2" name="Text Placeholder 5"/>
          <p:cNvSpPr>
            <a:spLocks noGrp="1"/>
          </p:cNvSpPr>
          <p:nvPr>
            <p:ph type="body" sz="quarter" idx="38" hasCustomPrompt="1"/>
          </p:nvPr>
        </p:nvSpPr>
        <p:spPr>
          <a:xfrm>
            <a:off x="2792769" y="4423200"/>
            <a:ext cx="453600" cy="453600"/>
          </a:xfrm>
          <a:prstGeom prst="ellipse">
            <a:avLst/>
          </a:prstGeom>
          <a:solidFill>
            <a:schemeClr val="tx2"/>
          </a:solidFill>
          <a:ln>
            <a:noFill/>
          </a:ln>
        </p:spPr>
        <p:txBody>
          <a:bodyPr wrap="square" lIns="0" tIns="0" rIns="0" bIns="0" anchor="ctr" anchorCtr="1">
            <a:normAutofit/>
          </a:bodyPr>
          <a:lstStyle>
            <a:lvl1pPr marL="0" indent="0" algn="l">
              <a:buNone/>
              <a:defRPr sz="1200" b="1">
                <a:solidFill>
                  <a:schemeClr val="bg1"/>
                </a:solidFill>
                <a:latin typeface="Arial" charset="0"/>
                <a:ea typeface="Arial" charset="0"/>
                <a:cs typeface="Arial" charset="0"/>
              </a:defRPr>
            </a:lvl1pPr>
            <a:lvl2pPr marL="457188" indent="0" algn="l">
              <a:buNone/>
              <a:defRPr/>
            </a:lvl2pPr>
            <a:lvl3pPr marL="914377" indent="0" algn="l">
              <a:buNone/>
              <a:defRPr/>
            </a:lvl3pPr>
            <a:lvl4pPr marL="1371566" indent="0" algn="l">
              <a:buNone/>
              <a:defRPr/>
            </a:lvl4pPr>
            <a:lvl5pPr marL="1828755" indent="0" algn="l">
              <a:buNone/>
              <a:defRPr/>
            </a:lvl5pPr>
          </a:lstStyle>
          <a:p>
            <a:pPr lvl="0"/>
            <a:r>
              <a:rPr lang="en-US" dirty="0"/>
              <a:t>EXT</a:t>
            </a:r>
          </a:p>
        </p:txBody>
      </p:sp>
      <p:sp>
        <p:nvSpPr>
          <p:cNvPr id="52" name="Text Placeholder 51"/>
          <p:cNvSpPr>
            <a:spLocks noGrp="1"/>
          </p:cNvSpPr>
          <p:nvPr>
            <p:ph type="body" sz="quarter" idx="10" hasCustomPrompt="1"/>
          </p:nvPr>
        </p:nvSpPr>
        <p:spPr>
          <a:xfrm>
            <a:off x="251619" y="771502"/>
            <a:ext cx="8209556" cy="432048"/>
          </a:xfrm>
          <a:prstGeom prst="rect">
            <a:avLst/>
          </a:prstGeom>
        </p:spPr>
        <p:txBody>
          <a:bodyPr wrap="square" lIns="0" tIns="0" rIns="0" bIns="0" anchor="ctr" anchorCtr="0">
            <a:normAutofit/>
          </a:bodyPr>
          <a:lstStyle>
            <a:lvl1pPr marL="0" indent="0" algn="l">
              <a:buFont typeface="Arial" charset="0"/>
              <a:buNone/>
              <a:defRPr sz="28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WIDGET_NAME</a:t>
            </a:r>
          </a:p>
        </p:txBody>
      </p:sp>
      <p:sp>
        <p:nvSpPr>
          <p:cNvPr id="53" name="Text Placeholder 51"/>
          <p:cNvSpPr>
            <a:spLocks noGrp="1"/>
          </p:cNvSpPr>
          <p:nvPr>
            <p:ph type="body" sz="quarter" idx="11" hasCustomPrompt="1"/>
          </p:nvPr>
        </p:nvSpPr>
        <p:spPr>
          <a:xfrm>
            <a:off x="251619" y="267038"/>
            <a:ext cx="5760541" cy="360496"/>
          </a:xfrm>
          <a:prstGeom prst="rect">
            <a:avLst/>
          </a:prstGeom>
        </p:spPr>
        <p:txBody>
          <a:bodyPr wrap="square" lIns="0" tIns="0" rIns="0" bIns="0" anchor="t" anchorCtr="0">
            <a:normAutofit/>
          </a:bodyPr>
          <a:lstStyle>
            <a:lvl1pPr marL="0" indent="0" algn="l">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BOARD_TITLE</a:t>
            </a:r>
          </a:p>
        </p:txBody>
      </p:sp>
      <p:sp>
        <p:nvSpPr>
          <p:cNvPr id="55" name="Picture Placeholder 11"/>
          <p:cNvSpPr>
            <a:spLocks noGrp="1" noChangeAspect="1"/>
          </p:cNvSpPr>
          <p:nvPr>
            <p:ph type="pic" sz="quarter" idx="17" hasCustomPrompt="1"/>
          </p:nvPr>
        </p:nvSpPr>
        <p:spPr>
          <a:xfrm>
            <a:off x="250825"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P1</a:t>
            </a:r>
          </a:p>
        </p:txBody>
      </p:sp>
      <p:sp>
        <p:nvSpPr>
          <p:cNvPr id="56" name="Picture Placeholder 11"/>
          <p:cNvSpPr>
            <a:spLocks noGrp="1" noChangeAspect="1"/>
          </p:cNvSpPr>
          <p:nvPr>
            <p:ph type="pic" sz="quarter" idx="18" hasCustomPrompt="1"/>
          </p:nvPr>
        </p:nvSpPr>
        <p:spPr>
          <a:xfrm>
            <a:off x="534284"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I1</a:t>
            </a:r>
          </a:p>
        </p:txBody>
      </p:sp>
      <p:sp>
        <p:nvSpPr>
          <p:cNvPr id="64" name="Picture Placeholder 11"/>
          <p:cNvSpPr>
            <a:spLocks noGrp="1" noChangeAspect="1"/>
          </p:cNvSpPr>
          <p:nvPr>
            <p:ph type="pic" sz="quarter" idx="23" hasCustomPrompt="1"/>
          </p:nvPr>
        </p:nvSpPr>
        <p:spPr>
          <a:xfrm>
            <a:off x="756921"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P2</a:t>
            </a:r>
          </a:p>
        </p:txBody>
      </p:sp>
      <p:sp>
        <p:nvSpPr>
          <p:cNvPr id="65" name="Picture Placeholder 11"/>
          <p:cNvSpPr>
            <a:spLocks noGrp="1" noChangeAspect="1"/>
          </p:cNvSpPr>
          <p:nvPr>
            <p:ph type="pic" sz="quarter" idx="24" hasCustomPrompt="1"/>
          </p:nvPr>
        </p:nvSpPr>
        <p:spPr>
          <a:xfrm>
            <a:off x="1040380"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I2</a:t>
            </a:r>
          </a:p>
        </p:txBody>
      </p:sp>
      <p:sp>
        <p:nvSpPr>
          <p:cNvPr id="70" name="Picture Placeholder 11"/>
          <p:cNvSpPr>
            <a:spLocks noGrp="1" noChangeAspect="1"/>
          </p:cNvSpPr>
          <p:nvPr>
            <p:ph type="pic" sz="quarter" idx="26" hasCustomPrompt="1"/>
          </p:nvPr>
        </p:nvSpPr>
        <p:spPr>
          <a:xfrm>
            <a:off x="1265791"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P3</a:t>
            </a:r>
          </a:p>
        </p:txBody>
      </p:sp>
      <p:sp>
        <p:nvSpPr>
          <p:cNvPr id="71" name="Picture Placeholder 11"/>
          <p:cNvSpPr>
            <a:spLocks noGrp="1" noChangeAspect="1"/>
          </p:cNvSpPr>
          <p:nvPr>
            <p:ph type="pic" sz="quarter" idx="27" hasCustomPrompt="1"/>
          </p:nvPr>
        </p:nvSpPr>
        <p:spPr>
          <a:xfrm>
            <a:off x="1549250"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I3</a:t>
            </a:r>
          </a:p>
        </p:txBody>
      </p:sp>
      <p:sp>
        <p:nvSpPr>
          <p:cNvPr id="73" name="Picture Placeholder 11"/>
          <p:cNvSpPr>
            <a:spLocks noGrp="1" noChangeAspect="1"/>
          </p:cNvSpPr>
          <p:nvPr>
            <p:ph type="pic" sz="quarter" idx="29" hasCustomPrompt="1"/>
          </p:nvPr>
        </p:nvSpPr>
        <p:spPr>
          <a:xfrm>
            <a:off x="1775157"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P4</a:t>
            </a:r>
          </a:p>
        </p:txBody>
      </p:sp>
      <p:sp>
        <p:nvSpPr>
          <p:cNvPr id="74" name="Picture Placeholder 11"/>
          <p:cNvSpPr>
            <a:spLocks noGrp="1" noChangeAspect="1"/>
          </p:cNvSpPr>
          <p:nvPr>
            <p:ph type="pic" sz="quarter" idx="30" hasCustomPrompt="1"/>
          </p:nvPr>
        </p:nvSpPr>
        <p:spPr>
          <a:xfrm>
            <a:off x="2058616"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I4</a:t>
            </a:r>
          </a:p>
        </p:txBody>
      </p:sp>
      <p:sp>
        <p:nvSpPr>
          <p:cNvPr id="76" name="Picture Placeholder 11"/>
          <p:cNvSpPr>
            <a:spLocks noGrp="1" noChangeAspect="1"/>
          </p:cNvSpPr>
          <p:nvPr>
            <p:ph type="pic" sz="quarter" idx="32" hasCustomPrompt="1"/>
          </p:nvPr>
        </p:nvSpPr>
        <p:spPr>
          <a:xfrm>
            <a:off x="2284523"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P5</a:t>
            </a:r>
          </a:p>
        </p:txBody>
      </p:sp>
      <p:sp>
        <p:nvSpPr>
          <p:cNvPr id="77" name="Picture Placeholder 11"/>
          <p:cNvSpPr>
            <a:spLocks noGrp="1" noChangeAspect="1"/>
          </p:cNvSpPr>
          <p:nvPr>
            <p:ph type="pic" sz="quarter" idx="33" hasCustomPrompt="1"/>
          </p:nvPr>
        </p:nvSpPr>
        <p:spPr>
          <a:xfrm>
            <a:off x="2567982"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I5</a:t>
            </a:r>
          </a:p>
        </p:txBody>
      </p:sp>
      <p:sp>
        <p:nvSpPr>
          <p:cNvPr id="79" name="Picture Placeholder 11"/>
          <p:cNvSpPr>
            <a:spLocks noGrp="1" noChangeAspect="1"/>
          </p:cNvSpPr>
          <p:nvPr>
            <p:ph type="pic" sz="quarter" idx="35" hasCustomPrompt="1"/>
          </p:nvPr>
        </p:nvSpPr>
        <p:spPr>
          <a:xfrm>
            <a:off x="2793889" y="4424986"/>
            <a:ext cx="451815" cy="451814"/>
          </a:xfrm>
          <a:prstGeom prst="ellipse">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P6</a:t>
            </a:r>
          </a:p>
        </p:txBody>
      </p:sp>
      <p:sp>
        <p:nvSpPr>
          <p:cNvPr id="80" name="Picture Placeholder 11"/>
          <p:cNvSpPr>
            <a:spLocks noGrp="1" noChangeAspect="1"/>
          </p:cNvSpPr>
          <p:nvPr>
            <p:ph type="pic" sz="quarter" idx="36" hasCustomPrompt="1"/>
          </p:nvPr>
        </p:nvSpPr>
        <p:spPr>
          <a:xfrm>
            <a:off x="3077348" y="4697386"/>
            <a:ext cx="224543" cy="224543"/>
          </a:xfrm>
          <a:prstGeom prst="ellipse">
            <a:avLst/>
          </a:prstGeom>
          <a:noFill/>
          <a:ln>
            <a:noFill/>
          </a:ln>
        </p:spPr>
        <p:txBody>
          <a:bodyPr vert="horz" wrap="square" lIns="0" tIns="0" rIns="0" bIns="0" anchor="ctr" anchorCtr="1">
            <a:normAutofit/>
          </a:bodyPr>
          <a:lstStyle>
            <a:lvl1pPr>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buFont typeface="Arial"/>
              <a:buNone/>
              <a:tabLst/>
              <a:defRPr/>
            </a:pPr>
            <a:r>
              <a:rPr lang="en-US" dirty="0"/>
              <a:t>I6</a:t>
            </a:r>
          </a:p>
        </p:txBody>
      </p:sp>
      <p:cxnSp>
        <p:nvCxnSpPr>
          <p:cNvPr id="3" name="Straight Connector 2"/>
          <p:cNvCxnSpPr/>
          <p:nvPr userDrawn="1"/>
        </p:nvCxnSpPr>
        <p:spPr>
          <a:xfrm>
            <a:off x="0" y="627534"/>
            <a:ext cx="9144000" cy="0"/>
          </a:xfrm>
          <a:prstGeom prst="line">
            <a:avLst/>
          </a:prstGeom>
          <a:ln w="7620" cmpd="sng">
            <a:solidFill>
              <a:srgbClr val="D6D6D6"/>
            </a:solidFill>
          </a:ln>
        </p:spPr>
        <p:style>
          <a:lnRef idx="1">
            <a:schemeClr val="accent1"/>
          </a:lnRef>
          <a:fillRef idx="0">
            <a:schemeClr val="accent1"/>
          </a:fillRef>
          <a:effectRef idx="0">
            <a:schemeClr val="accent1"/>
          </a:effectRef>
          <a:fontRef idx="minor">
            <a:schemeClr val="tx1"/>
          </a:fontRef>
        </p:style>
      </p:cxnSp>
      <p:sp>
        <p:nvSpPr>
          <p:cNvPr id="33" name="Picture Placeholder 11"/>
          <p:cNvSpPr>
            <a:spLocks noGrp="1" noChangeAspect="1"/>
          </p:cNvSpPr>
          <p:nvPr>
            <p:ph type="pic" sz="quarter" idx="39" hasCustomPrompt="1"/>
          </p:nvPr>
        </p:nvSpPr>
        <p:spPr>
          <a:xfrm>
            <a:off x="8461988" y="771502"/>
            <a:ext cx="432000" cy="432000"/>
          </a:xfrm>
          <a:prstGeom prst="rect">
            <a:avLst/>
          </a:prstGeom>
          <a:noFill/>
        </p:spPr>
        <p:txBody>
          <a:bodyPr wrap="non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a:t>WIDGET_ICON</a:t>
            </a:r>
            <a:endParaRPr lang="en-US" dirty="0"/>
          </a:p>
        </p:txBody>
      </p:sp>
      <p:sp>
        <p:nvSpPr>
          <p:cNvPr id="37" name="Text Placeholder 51"/>
          <p:cNvSpPr>
            <a:spLocks noGrp="1"/>
          </p:cNvSpPr>
          <p:nvPr>
            <p:ph type="body" sz="quarter" idx="40" hasCustomPrompt="1"/>
          </p:nvPr>
        </p:nvSpPr>
        <p:spPr>
          <a:xfrm>
            <a:off x="6012159" y="268288"/>
            <a:ext cx="2881015" cy="359198"/>
          </a:xfrm>
          <a:prstGeom prst="rect">
            <a:avLst/>
          </a:prstGeom>
        </p:spPr>
        <p:txBody>
          <a:bodyPr wrap="square" lIns="0" tIns="0" rIns="0" bIns="0" anchor="t" anchorCtr="0">
            <a:normAutofit/>
          </a:bodyPr>
          <a:lstStyle>
            <a:lvl1pPr marL="0" indent="0" algn="r">
              <a:buFont typeface="Arial" charset="0"/>
              <a:buNone/>
              <a:defRPr sz="14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EXPORT_DATE</a:t>
            </a:r>
          </a:p>
        </p:txBody>
      </p:sp>
      <p:sp>
        <p:nvSpPr>
          <p:cNvPr id="25" name="Text Placeholder 51"/>
          <p:cNvSpPr>
            <a:spLocks noGrp="1"/>
          </p:cNvSpPr>
          <p:nvPr>
            <p:ph type="body" sz="quarter" idx="41" hasCustomPrompt="1"/>
          </p:nvPr>
        </p:nvSpPr>
        <p:spPr>
          <a:xfrm>
            <a:off x="249343" y="1276654"/>
            <a:ext cx="5762816" cy="360040"/>
          </a:xfrm>
          <a:prstGeom prst="rect">
            <a:avLst/>
          </a:prstGeom>
        </p:spPr>
        <p:txBody>
          <a:bodyPr wrap="square" lIns="180000" tIns="0" rIns="180000" bIns="0" anchor="ctr" anchorCtr="0">
            <a:normAutofit/>
          </a:bodyPr>
          <a:lstStyle>
            <a:lvl1pPr marL="0" indent="0" algn="l">
              <a:buFont typeface="Arial" charset="0"/>
              <a:buNone/>
              <a:defRPr sz="16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a:t>LIST_COLUMN_KEY</a:t>
            </a:r>
            <a:endParaRPr lang="en-US" dirty="0"/>
          </a:p>
        </p:txBody>
      </p:sp>
      <p:sp>
        <p:nvSpPr>
          <p:cNvPr id="45" name="Text Placeholder 51"/>
          <p:cNvSpPr>
            <a:spLocks noGrp="1"/>
          </p:cNvSpPr>
          <p:nvPr>
            <p:ph type="body" sz="quarter" idx="42" hasCustomPrompt="1"/>
          </p:nvPr>
        </p:nvSpPr>
        <p:spPr>
          <a:xfrm>
            <a:off x="6012158" y="1276654"/>
            <a:ext cx="2880000" cy="360040"/>
          </a:xfrm>
          <a:prstGeom prst="rect">
            <a:avLst/>
          </a:prstGeom>
        </p:spPr>
        <p:txBody>
          <a:bodyPr wrap="square" lIns="180000" tIns="0" rIns="180000" bIns="0" anchor="ctr" anchorCtr="0">
            <a:normAutofit/>
          </a:bodyPr>
          <a:lstStyle>
            <a:lvl1pPr marL="0" indent="0" algn="r">
              <a:buFont typeface="Arial" charset="0"/>
              <a:buNone/>
              <a:defRPr sz="1600" b="1" i="0" baseline="0">
                <a:solidFill>
                  <a:srgbClr val="949A9B"/>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a:t>LIST_COLUMN_VALUE</a:t>
            </a:r>
            <a:endParaRPr lang="en-US" dirty="0"/>
          </a:p>
        </p:txBody>
      </p:sp>
      <p:sp>
        <p:nvSpPr>
          <p:cNvPr id="46" name="Text Placeholder 51"/>
          <p:cNvSpPr>
            <a:spLocks noGrp="1"/>
          </p:cNvSpPr>
          <p:nvPr>
            <p:ph type="body" sz="quarter" idx="43" hasCustomPrompt="1"/>
          </p:nvPr>
        </p:nvSpPr>
        <p:spPr>
          <a:xfrm>
            <a:off x="247684" y="1636694"/>
            <a:ext cx="5762816" cy="432000"/>
          </a:xfrm>
          <a:prstGeom prst="rect">
            <a:avLst/>
          </a:prstGeom>
          <a:solidFill>
            <a:srgbClr val="F2F2F2"/>
          </a:solidFill>
        </p:spPr>
        <p:txBody>
          <a:bodyPr wrap="square" lIns="180000" tIns="0" rIns="180000" bIns="0" anchor="ctr" anchorCtr="0">
            <a:normAutofit/>
          </a:bodyPr>
          <a:lstStyle>
            <a:lvl1pPr marL="0" indent="0" algn="l">
              <a:buFont typeface="Arial" charset="0"/>
              <a:buNone/>
              <a:defRPr sz="18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KEY1</a:t>
            </a:r>
          </a:p>
        </p:txBody>
      </p:sp>
      <p:sp>
        <p:nvSpPr>
          <p:cNvPr id="47" name="Text Placeholder 51"/>
          <p:cNvSpPr>
            <a:spLocks noGrp="1"/>
          </p:cNvSpPr>
          <p:nvPr>
            <p:ph type="body" sz="quarter" idx="44" hasCustomPrompt="1"/>
          </p:nvPr>
        </p:nvSpPr>
        <p:spPr>
          <a:xfrm>
            <a:off x="6010499" y="1636694"/>
            <a:ext cx="2880000" cy="432000"/>
          </a:xfrm>
          <a:prstGeom prst="rect">
            <a:avLst/>
          </a:prstGeom>
          <a:solidFill>
            <a:srgbClr val="F2F2F2"/>
          </a:solidFill>
        </p:spPr>
        <p:txBody>
          <a:bodyPr wrap="square" lIns="180000" tIns="0" rIns="180000" bIns="0" anchor="ctr" anchorCtr="0">
            <a:normAutofit/>
          </a:bodyPr>
          <a:lstStyle>
            <a:lvl1pPr marL="0" indent="0" algn="r">
              <a:buFont typeface="Arial" charset="0"/>
              <a:buNone/>
              <a:defRPr sz="1800" b="1" i="0" baseline="0">
                <a:solidFill>
                  <a:srgbClr val="00AEEF"/>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VAL1</a:t>
            </a:r>
          </a:p>
        </p:txBody>
      </p:sp>
      <p:sp>
        <p:nvSpPr>
          <p:cNvPr id="48" name="Text Placeholder 51"/>
          <p:cNvSpPr>
            <a:spLocks noGrp="1"/>
          </p:cNvSpPr>
          <p:nvPr>
            <p:ph type="body" sz="quarter" idx="45" hasCustomPrompt="1"/>
          </p:nvPr>
        </p:nvSpPr>
        <p:spPr>
          <a:xfrm>
            <a:off x="247684" y="2068476"/>
            <a:ext cx="5762816" cy="432000"/>
          </a:xfrm>
          <a:prstGeom prst="rect">
            <a:avLst/>
          </a:prstGeom>
          <a:solidFill>
            <a:schemeClr val="bg1"/>
          </a:solidFill>
        </p:spPr>
        <p:txBody>
          <a:bodyPr wrap="square" lIns="180000" tIns="0" rIns="180000" bIns="0" anchor="ctr" anchorCtr="0">
            <a:normAutofit/>
          </a:bodyPr>
          <a:lstStyle>
            <a:lvl1pPr marL="0" indent="0" algn="l">
              <a:buFont typeface="Arial" charset="0"/>
              <a:buNone/>
              <a:defRPr sz="18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KEY2</a:t>
            </a:r>
          </a:p>
        </p:txBody>
      </p:sp>
      <p:sp>
        <p:nvSpPr>
          <p:cNvPr id="49" name="Text Placeholder 51"/>
          <p:cNvSpPr>
            <a:spLocks noGrp="1"/>
          </p:cNvSpPr>
          <p:nvPr>
            <p:ph type="body" sz="quarter" idx="46" hasCustomPrompt="1"/>
          </p:nvPr>
        </p:nvSpPr>
        <p:spPr>
          <a:xfrm>
            <a:off x="6010499" y="2068476"/>
            <a:ext cx="2880000" cy="432000"/>
          </a:xfrm>
          <a:prstGeom prst="rect">
            <a:avLst/>
          </a:prstGeom>
          <a:solidFill>
            <a:schemeClr val="bg1"/>
          </a:solidFill>
        </p:spPr>
        <p:txBody>
          <a:bodyPr wrap="square" lIns="180000" tIns="0" rIns="180000" bIns="0" anchor="ctr" anchorCtr="0">
            <a:normAutofit/>
          </a:bodyPr>
          <a:lstStyle>
            <a:lvl1pPr marL="0" indent="0" algn="r">
              <a:buFont typeface="Arial" charset="0"/>
              <a:buNone/>
              <a:defRPr sz="1800" b="1" i="0" baseline="0">
                <a:solidFill>
                  <a:srgbClr val="00AEEF"/>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VAL2</a:t>
            </a:r>
          </a:p>
        </p:txBody>
      </p:sp>
      <p:sp>
        <p:nvSpPr>
          <p:cNvPr id="50" name="Text Placeholder 51"/>
          <p:cNvSpPr>
            <a:spLocks noGrp="1"/>
          </p:cNvSpPr>
          <p:nvPr>
            <p:ph type="body" sz="quarter" idx="47" hasCustomPrompt="1"/>
          </p:nvPr>
        </p:nvSpPr>
        <p:spPr>
          <a:xfrm>
            <a:off x="247684" y="2500258"/>
            <a:ext cx="5762816" cy="432000"/>
          </a:xfrm>
          <a:prstGeom prst="rect">
            <a:avLst/>
          </a:prstGeom>
          <a:solidFill>
            <a:srgbClr val="F2F2F2"/>
          </a:solidFill>
        </p:spPr>
        <p:txBody>
          <a:bodyPr wrap="square" lIns="180000" tIns="0" rIns="180000" bIns="0" anchor="ctr" anchorCtr="0">
            <a:normAutofit/>
          </a:bodyPr>
          <a:lstStyle>
            <a:lvl1pPr marL="0" indent="0" algn="l">
              <a:buFont typeface="Arial" charset="0"/>
              <a:buNone/>
              <a:defRPr sz="18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KEY3</a:t>
            </a:r>
          </a:p>
        </p:txBody>
      </p:sp>
      <p:sp>
        <p:nvSpPr>
          <p:cNvPr id="51" name="Text Placeholder 51"/>
          <p:cNvSpPr>
            <a:spLocks noGrp="1"/>
          </p:cNvSpPr>
          <p:nvPr>
            <p:ph type="body" sz="quarter" idx="48" hasCustomPrompt="1"/>
          </p:nvPr>
        </p:nvSpPr>
        <p:spPr>
          <a:xfrm>
            <a:off x="6010499" y="2500258"/>
            <a:ext cx="2880000" cy="432000"/>
          </a:xfrm>
          <a:prstGeom prst="rect">
            <a:avLst/>
          </a:prstGeom>
          <a:solidFill>
            <a:srgbClr val="F2F2F2"/>
          </a:solidFill>
        </p:spPr>
        <p:txBody>
          <a:bodyPr wrap="square" lIns="180000" tIns="0" rIns="180000" bIns="0" anchor="ctr" anchorCtr="0">
            <a:normAutofit/>
          </a:bodyPr>
          <a:lstStyle>
            <a:lvl1pPr marL="0" indent="0" algn="r">
              <a:buFont typeface="Arial" charset="0"/>
              <a:buNone/>
              <a:defRPr sz="1800" b="1" i="0" baseline="0">
                <a:solidFill>
                  <a:srgbClr val="00AEEF"/>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VAL3</a:t>
            </a:r>
          </a:p>
        </p:txBody>
      </p:sp>
      <p:sp>
        <p:nvSpPr>
          <p:cNvPr id="57" name="Text Placeholder 51"/>
          <p:cNvSpPr>
            <a:spLocks noGrp="1"/>
          </p:cNvSpPr>
          <p:nvPr>
            <p:ph type="body" sz="quarter" idx="49" hasCustomPrompt="1"/>
          </p:nvPr>
        </p:nvSpPr>
        <p:spPr>
          <a:xfrm>
            <a:off x="247684" y="2931822"/>
            <a:ext cx="5762816" cy="432000"/>
          </a:xfrm>
          <a:prstGeom prst="rect">
            <a:avLst/>
          </a:prstGeom>
          <a:solidFill>
            <a:schemeClr val="bg1"/>
          </a:solidFill>
        </p:spPr>
        <p:txBody>
          <a:bodyPr wrap="square" lIns="180000" tIns="0" rIns="180000" bIns="0" anchor="ctr" anchorCtr="0">
            <a:normAutofit/>
          </a:bodyPr>
          <a:lstStyle>
            <a:lvl1pPr marL="0" indent="0" algn="l">
              <a:buFont typeface="Arial" charset="0"/>
              <a:buNone/>
              <a:defRPr sz="18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KEY4</a:t>
            </a:r>
          </a:p>
        </p:txBody>
      </p:sp>
      <p:sp>
        <p:nvSpPr>
          <p:cNvPr id="58" name="Text Placeholder 51"/>
          <p:cNvSpPr>
            <a:spLocks noGrp="1"/>
          </p:cNvSpPr>
          <p:nvPr>
            <p:ph type="body" sz="quarter" idx="50" hasCustomPrompt="1"/>
          </p:nvPr>
        </p:nvSpPr>
        <p:spPr>
          <a:xfrm>
            <a:off x="6010499" y="2931822"/>
            <a:ext cx="2880000" cy="432000"/>
          </a:xfrm>
          <a:prstGeom prst="rect">
            <a:avLst/>
          </a:prstGeom>
          <a:solidFill>
            <a:schemeClr val="bg1"/>
          </a:solidFill>
        </p:spPr>
        <p:txBody>
          <a:bodyPr wrap="square" lIns="180000" tIns="0" rIns="180000" bIns="0" anchor="ctr" anchorCtr="0">
            <a:normAutofit/>
          </a:bodyPr>
          <a:lstStyle>
            <a:lvl1pPr marL="0" indent="0" algn="r">
              <a:buFont typeface="Arial" charset="0"/>
              <a:buNone/>
              <a:defRPr sz="1800" b="1" i="0" baseline="0">
                <a:solidFill>
                  <a:srgbClr val="00AEEF"/>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VAL4</a:t>
            </a:r>
          </a:p>
        </p:txBody>
      </p:sp>
      <p:sp>
        <p:nvSpPr>
          <p:cNvPr id="59" name="Text Placeholder 51"/>
          <p:cNvSpPr>
            <a:spLocks noGrp="1"/>
          </p:cNvSpPr>
          <p:nvPr>
            <p:ph type="body" sz="quarter" idx="51" hasCustomPrompt="1"/>
          </p:nvPr>
        </p:nvSpPr>
        <p:spPr>
          <a:xfrm>
            <a:off x="247684" y="3363604"/>
            <a:ext cx="5762816" cy="432000"/>
          </a:xfrm>
          <a:prstGeom prst="rect">
            <a:avLst/>
          </a:prstGeom>
          <a:solidFill>
            <a:srgbClr val="F2F2F2"/>
          </a:solidFill>
        </p:spPr>
        <p:txBody>
          <a:bodyPr wrap="square" lIns="180000" tIns="0" rIns="180000" bIns="0" anchor="ctr" anchorCtr="0">
            <a:normAutofit/>
          </a:bodyPr>
          <a:lstStyle>
            <a:lvl1pPr marL="0" indent="0" algn="l">
              <a:buFont typeface="Arial" charset="0"/>
              <a:buNone/>
              <a:defRPr sz="1800" b="1"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KEY5</a:t>
            </a:r>
          </a:p>
        </p:txBody>
      </p:sp>
      <p:sp>
        <p:nvSpPr>
          <p:cNvPr id="60" name="Text Placeholder 51"/>
          <p:cNvSpPr>
            <a:spLocks noGrp="1"/>
          </p:cNvSpPr>
          <p:nvPr>
            <p:ph type="body" sz="quarter" idx="52" hasCustomPrompt="1"/>
          </p:nvPr>
        </p:nvSpPr>
        <p:spPr>
          <a:xfrm>
            <a:off x="6010499" y="3363604"/>
            <a:ext cx="2880000" cy="432000"/>
          </a:xfrm>
          <a:prstGeom prst="rect">
            <a:avLst/>
          </a:prstGeom>
          <a:solidFill>
            <a:srgbClr val="F2F2F2"/>
          </a:solidFill>
        </p:spPr>
        <p:txBody>
          <a:bodyPr wrap="square" lIns="180000" tIns="0" rIns="180000" bIns="0" anchor="ctr" anchorCtr="0">
            <a:normAutofit/>
          </a:bodyPr>
          <a:lstStyle>
            <a:lvl1pPr marL="0" indent="0" algn="r">
              <a:buFont typeface="Arial" charset="0"/>
              <a:buNone/>
              <a:defRPr sz="1800" b="1" i="0" baseline="0">
                <a:solidFill>
                  <a:srgbClr val="00AEEF"/>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VAL5</a:t>
            </a:r>
          </a:p>
        </p:txBody>
      </p:sp>
      <p:sp>
        <p:nvSpPr>
          <p:cNvPr id="34" name="Text Placeholder 51"/>
          <p:cNvSpPr>
            <a:spLocks noGrp="1"/>
          </p:cNvSpPr>
          <p:nvPr>
            <p:ph type="body" sz="quarter" idx="12" hasCustomPrompt="1"/>
          </p:nvPr>
        </p:nvSpPr>
        <p:spPr>
          <a:xfrm>
            <a:off x="248942" y="3795886"/>
            <a:ext cx="8641556" cy="541460"/>
          </a:xfrm>
          <a:prstGeom prst="rect">
            <a:avLst/>
          </a:prstGeom>
        </p:spPr>
        <p:txBody>
          <a:bodyPr wrap="square" lIns="0" tIns="0" rIns="0" bIns="0" anchor="ctr" anchorCtr="1">
            <a:normAutofit/>
          </a:bodyPr>
          <a:lstStyle>
            <a:lvl1pPr marL="0" indent="0" algn="ctr">
              <a:buFont typeface="Arial" charset="0"/>
              <a:buNone/>
              <a:defRPr sz="14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WIDGET_DESCRIPTION</a:t>
            </a:r>
          </a:p>
        </p:txBody>
      </p:sp>
      <p:sp>
        <p:nvSpPr>
          <p:cNvPr id="35" name="Text Placeholder 51"/>
          <p:cNvSpPr>
            <a:spLocks noGrp="1"/>
          </p:cNvSpPr>
          <p:nvPr>
            <p:ph type="body" sz="quarter" idx="28" hasCustomPrompt="1"/>
          </p:nvPr>
        </p:nvSpPr>
        <p:spPr>
          <a:xfrm>
            <a:off x="250825" y="4499658"/>
            <a:ext cx="8210350" cy="360040"/>
          </a:xfrm>
          <a:prstGeom prst="rect">
            <a:avLst/>
          </a:prstGeom>
        </p:spPr>
        <p:txBody>
          <a:bodyPr wrap="square" lIns="0" tIns="0" rIns="0" bIns="0" anchor="b" anchorCtr="0">
            <a:normAutofit/>
          </a:bodyPr>
          <a:lstStyle>
            <a:lvl1pPr marL="171450" marR="0" indent="-171450" algn="l" defTabSz="685800" rtl="0" eaLnBrk="1" fontAlgn="auto" latinLnBrk="0" hangingPunct="1">
              <a:lnSpc>
                <a:spcPct val="90000"/>
              </a:lnSpc>
              <a:spcBef>
                <a:spcPts val="750"/>
              </a:spcBef>
              <a:spcAft>
                <a:spcPts val="0"/>
              </a:spcAft>
              <a:buClrTx/>
              <a:buSzTx/>
              <a:buFont typeface="Arial" charset="0"/>
              <a:buNone/>
              <a:tabLst/>
              <a:defRPr sz="1200" b="0" i="0" baseline="0">
                <a:solidFill>
                  <a:srgbClr val="2F3638"/>
                </a:solidFill>
                <a:latin typeface="Arial" charset="0"/>
                <a:ea typeface="Arial" charset="0"/>
                <a:cs typeface="Arial"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SOURCE_NAMES</a:t>
            </a:r>
          </a:p>
        </p:txBody>
      </p:sp>
      <p:sp>
        <p:nvSpPr>
          <p:cNvPr id="36" name="Picture Placeholder 11">
            <a:extLst>
              <a:ext uri="{FF2B5EF4-FFF2-40B4-BE49-F238E27FC236}">
                <a16:creationId xmlns:a16="http://schemas.microsoft.com/office/drawing/2014/main" id="{09E0B392-EE8E-EE4C-AC9D-F91C418894A3}"/>
              </a:ext>
            </a:extLst>
          </p:cNvPr>
          <p:cNvSpPr>
            <a:spLocks noGrp="1" noChangeAspect="1"/>
          </p:cNvSpPr>
          <p:nvPr>
            <p:ph type="pic" sz="quarter" idx="53" hasCustomPrompt="1"/>
          </p:nvPr>
        </p:nvSpPr>
        <p:spPr>
          <a:xfrm>
            <a:off x="8438682" y="4453771"/>
            <a:ext cx="451815" cy="451814"/>
          </a:xfrm>
          <a:prstGeom prst="roundRect">
            <a:avLst/>
          </a:prstGeom>
          <a:noFill/>
        </p:spPr>
        <p:txBody>
          <a:bodyPr wrap="square" lIns="0" tIns="0" rIns="0" bIns="0" anchor="ctr" anchorCtr="1">
            <a:normAutofit/>
          </a:bodyPr>
          <a:lstStyle>
            <a:lvl1pPr marL="0" indent="0" algn="ctr">
              <a:buFont typeface="Arial" charset="0"/>
              <a:buNone/>
              <a:defRPr sz="800" b="0">
                <a:solidFill>
                  <a:schemeClr val="tx1"/>
                </a:solidFill>
                <a:latin typeface="Arial" charset="0"/>
                <a:ea typeface="Arial" charset="0"/>
                <a:cs typeface="Arial" charset="0"/>
              </a:defRPr>
            </a:lvl1pPr>
          </a:lstStyle>
          <a:p>
            <a:pPr marL="342891" marR="0" lvl="0" indent="-342891" algn="l" defTabSz="457189" rtl="0" eaLnBrk="1" fontAlgn="auto" latinLnBrk="0" hangingPunct="1">
              <a:lnSpc>
                <a:spcPct val="100000"/>
              </a:lnSpc>
              <a:spcBef>
                <a:spcPct val="20000"/>
              </a:spcBef>
              <a:spcAft>
                <a:spcPts val="0"/>
              </a:spcAft>
              <a:buClr>
                <a:schemeClr val="accent1"/>
              </a:buClr>
              <a:buSzTx/>
              <a:tabLst/>
              <a:defRPr/>
            </a:pPr>
            <a:r>
              <a:rPr lang="en-US" dirty="0"/>
              <a:t>LOGO</a:t>
            </a:r>
          </a:p>
        </p:txBody>
      </p:sp>
    </p:spTree>
    <p:extLst>
      <p:ext uri="{BB962C8B-B14F-4D97-AF65-F5344CB8AC3E}">
        <p14:creationId xmlns:p14="http://schemas.microsoft.com/office/powerpoint/2010/main" val="664053050"/>
      </p:ext>
    </p:extLst>
  </p:cSld>
  <p:clrMapOvr>
    <a:masterClrMapping/>
  </p:clrMapOvr>
  <p:extLst>
    <p:ext uri="{DCECCB84-F9BA-43D5-87BE-67443E8EF086}">
      <p15:sldGuideLst xmlns:p15="http://schemas.microsoft.com/office/powerpoint/2012/main">
        <p15:guide id="1" orient="horz">
          <p15:clr>
            <a:srgbClr val="FBAE40"/>
          </p15:clr>
        </p15:guide>
        <p15:guide id="2" pos="158">
          <p15:clr>
            <a:srgbClr val="FBAE40"/>
          </p15:clr>
        </p15:guide>
        <p15:guide id="3" pos="5760">
          <p15:clr>
            <a:srgbClr val="FBAE40"/>
          </p15:clr>
        </p15:guide>
        <p15:guide id="4">
          <p15:clr>
            <a:srgbClr val="FBAE40"/>
          </p15:clr>
        </p15:guide>
        <p15:guide id="5" pos="5602">
          <p15:clr>
            <a:srgbClr val="FBAE40"/>
          </p15:clr>
        </p15:guide>
        <p15:guide id="6" orient="horz" pos="3240">
          <p15:clr>
            <a:srgbClr val="FBAE40"/>
          </p15:clr>
        </p15:guide>
        <p15:guide id="7" orient="horz" pos="169">
          <p15:clr>
            <a:srgbClr val="FBAE40"/>
          </p15:clr>
        </p15:guide>
        <p15:guide id="8" orient="horz" pos="307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38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1619" y="268288"/>
            <a:ext cx="8641556" cy="1439366"/>
          </a:xfrm>
        </p:spPr>
        <p:txBody>
          <a:bodyPr/>
          <a:lstStyle/>
          <a:p>
            <a:r>
              <a:rPr lang="en-GB" dirty="0">
                <a:solidFill>
                  <a:srgbClr val="007477"/>
                </a:solidFill>
                <a:latin typeface="Folks" panose="02000503020000020004" pitchFamily="2" charset="0"/>
              </a:rPr>
              <a:t>FSC </a:t>
            </a:r>
            <a:r>
              <a:rPr dirty="0">
                <a:solidFill>
                  <a:srgbClr val="007477"/>
                </a:solidFill>
                <a:latin typeface="Folks" panose="02000503020000020004" pitchFamily="2" charset="0"/>
              </a:rPr>
              <a:t>M</a:t>
            </a:r>
            <a:r>
              <a:rPr lang="en-GB" dirty="0" err="1">
                <a:solidFill>
                  <a:srgbClr val="007477"/>
                </a:solidFill>
                <a:latin typeface="Folks" panose="02000503020000020004" pitchFamily="2" charset="0"/>
              </a:rPr>
              <a:t>arketing</a:t>
            </a:r>
            <a:r>
              <a:rPr dirty="0">
                <a:solidFill>
                  <a:srgbClr val="007477"/>
                </a:solidFill>
                <a:latin typeface="Folks" panose="02000503020000020004" pitchFamily="2" charset="0"/>
              </a:rPr>
              <a:t> </a:t>
            </a:r>
            <a:r>
              <a:rPr lang="en-GB" dirty="0">
                <a:solidFill>
                  <a:srgbClr val="007477"/>
                </a:solidFill>
                <a:latin typeface="Folks" panose="02000503020000020004" pitchFamily="2" charset="0"/>
              </a:rPr>
              <a:t>Update</a:t>
            </a:r>
            <a:endParaRPr dirty="0">
              <a:solidFill>
                <a:srgbClr val="007477"/>
              </a:solidFill>
              <a:latin typeface="Folks" panose="02000503020000020004" pitchFamily="2" charset="0"/>
            </a:endParaRPr>
          </a:p>
        </p:txBody>
      </p:sp>
      <p:sp>
        <p:nvSpPr>
          <p:cNvPr id="5" name="Text Placeholder 4"/>
          <p:cNvSpPr>
            <a:spLocks noGrp="1"/>
          </p:cNvSpPr>
          <p:nvPr>
            <p:ph type="body" sz="quarter" idx="11"/>
          </p:nvPr>
        </p:nvSpPr>
        <p:spPr>
          <a:xfrm>
            <a:off x="251619" y="1707654"/>
            <a:ext cx="8641556" cy="360040"/>
          </a:xfrm>
        </p:spPr>
        <p:txBody>
          <a:bodyPr/>
          <a:lstStyle/>
          <a:p>
            <a:r>
              <a:rPr lang="en-GB" dirty="0">
                <a:latin typeface="+mn-lt"/>
              </a:rPr>
              <a:t>September </a:t>
            </a:r>
            <a:r>
              <a:rPr dirty="0">
                <a:latin typeface="+mn-lt"/>
              </a:rPr>
              <a:t>20</a:t>
            </a:r>
            <a:r>
              <a:rPr lang="en-GB" dirty="0">
                <a:latin typeface="+mn-lt"/>
              </a:rPr>
              <a:t>20</a:t>
            </a:r>
            <a:endParaRPr dirty="0">
              <a:latin typeface="+mn-lt"/>
            </a:endParaRPr>
          </a:p>
        </p:txBody>
      </p:sp>
      <p:pic>
        <p:nvPicPr>
          <p:cNvPr id="3" name="Picture 2" descr="A close up of a logo&#10;&#10;Description automatically generated">
            <a:extLst>
              <a:ext uri="{FF2B5EF4-FFF2-40B4-BE49-F238E27FC236}">
                <a16:creationId xmlns:a16="http://schemas.microsoft.com/office/drawing/2014/main" id="{C30F5D89-9889-4B72-B024-F9D7F1D38C82}"/>
              </a:ext>
            </a:extLst>
          </p:cNvPr>
          <p:cNvPicPr>
            <a:picLocks noChangeAspect="1"/>
          </p:cNvPicPr>
          <p:nvPr/>
        </p:nvPicPr>
        <p:blipFill>
          <a:blip r:embed="rId2"/>
          <a:stretch>
            <a:fillRect/>
          </a:stretch>
        </p:blipFill>
        <p:spPr>
          <a:xfrm>
            <a:off x="7668343" y="4413990"/>
            <a:ext cx="1224831" cy="461221"/>
          </a:xfrm>
          <a:prstGeom prst="rect">
            <a:avLst/>
          </a:prstGeom>
        </p:spPr>
      </p:pic>
      <p:sp>
        <p:nvSpPr>
          <p:cNvPr id="2" name="TextBox 1">
            <a:extLst>
              <a:ext uri="{FF2B5EF4-FFF2-40B4-BE49-F238E27FC236}">
                <a16:creationId xmlns:a16="http://schemas.microsoft.com/office/drawing/2014/main" id="{4278578E-1CF2-43CF-B6A0-8EAB875BB855}"/>
              </a:ext>
            </a:extLst>
          </p:cNvPr>
          <p:cNvSpPr txBox="1"/>
          <p:nvPr/>
        </p:nvSpPr>
        <p:spPr>
          <a:xfrm>
            <a:off x="251619" y="2283718"/>
            <a:ext cx="8641555" cy="2169825"/>
          </a:xfrm>
          <a:prstGeom prst="rect">
            <a:avLst/>
          </a:prstGeom>
          <a:noFill/>
        </p:spPr>
        <p:txBody>
          <a:bodyPr wrap="square" rtlCol="0">
            <a:spAutoFit/>
          </a:bodyPr>
          <a:lstStyle/>
          <a:p>
            <a:r>
              <a:rPr lang="en-GB" b="1" dirty="0">
                <a:latin typeface="Folks" panose="02000503020000020004" pitchFamily="2" charset="0"/>
              </a:rPr>
              <a:t>Covering: </a:t>
            </a:r>
          </a:p>
          <a:p>
            <a:pPr marL="285750" indent="-285750">
              <a:buFont typeface="Arial" panose="020B0604020202020204" pitchFamily="34" charset="0"/>
              <a:buChar char="•"/>
            </a:pPr>
            <a:r>
              <a:rPr lang="en-GB" dirty="0"/>
              <a:t>Social media: Organic</a:t>
            </a:r>
          </a:p>
          <a:p>
            <a:pPr marL="285750" indent="-285750">
              <a:buFont typeface="Arial" panose="020B0604020202020204" pitchFamily="34" charset="0"/>
              <a:buChar char="•"/>
            </a:pPr>
            <a:r>
              <a:rPr lang="en-GB" dirty="0"/>
              <a:t>Social media: Paid</a:t>
            </a:r>
          </a:p>
          <a:p>
            <a:pPr marL="285750" indent="-285750">
              <a:buFont typeface="Arial" panose="020B0604020202020204" pitchFamily="34" charset="0"/>
              <a:buChar char="•"/>
            </a:pPr>
            <a:r>
              <a:rPr lang="en-GB" dirty="0"/>
              <a:t>Email marketing</a:t>
            </a:r>
          </a:p>
          <a:p>
            <a:pPr marL="285750" indent="-285750">
              <a:buFont typeface="Arial" panose="020B0604020202020204" pitchFamily="34" charset="0"/>
              <a:buChar char="•"/>
            </a:pPr>
            <a:r>
              <a:rPr lang="en-GB" dirty="0"/>
              <a:t>Search campaigns</a:t>
            </a:r>
          </a:p>
          <a:p>
            <a:pPr marL="285750" indent="-285750">
              <a:buFont typeface="Arial" panose="020B0604020202020204" pitchFamily="34" charset="0"/>
              <a:buChar char="•"/>
            </a:pPr>
            <a:r>
              <a:rPr lang="en-GB" dirty="0"/>
              <a:t>Website analytics</a:t>
            </a:r>
          </a:p>
          <a:p>
            <a:pPr marL="285750" indent="-285750">
              <a:buFont typeface="Arial" panose="020B0604020202020204" pitchFamily="34" charset="0"/>
              <a:buChar char="•"/>
            </a:pPr>
            <a:r>
              <a:rPr lang="en-GB" dirty="0"/>
              <a:t>Stay with us booking numbers</a:t>
            </a:r>
          </a:p>
          <a:p>
            <a:pPr marL="285750" indent="-285750">
              <a:buFont typeface="Arial" panose="020B0604020202020204" pitchFamily="34" charset="0"/>
              <a:buChar char="•"/>
            </a:pPr>
            <a:r>
              <a:rPr lang="en-GB" dirty="0"/>
              <a:t>Next steps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solidFill>
                  <a:srgbClr val="007477"/>
                </a:solidFill>
                <a:latin typeface="Folks" panose="02000503020000020004" pitchFamily="2" charset="0"/>
              </a:rPr>
              <a:t>Email</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1AB32E4E-8818-4802-B57E-D68060485993}"/>
              </a:ext>
            </a:extLst>
          </p:cNvPr>
          <p:cNvPicPr>
            <a:picLocks noChangeAspect="1"/>
          </p:cNvPicPr>
          <p:nvPr/>
        </p:nvPicPr>
        <p:blipFill>
          <a:blip r:embed="rId2"/>
          <a:stretch>
            <a:fillRect/>
          </a:stretch>
        </p:blipFill>
        <p:spPr>
          <a:xfrm>
            <a:off x="7668343" y="4413990"/>
            <a:ext cx="1224831" cy="461221"/>
          </a:xfrm>
          <a:prstGeom prst="rect">
            <a:avLst/>
          </a:prstGeom>
        </p:spPr>
      </p:pic>
      <p:sp>
        <p:nvSpPr>
          <p:cNvPr id="6" name="TextBox 5">
            <a:extLst>
              <a:ext uri="{FF2B5EF4-FFF2-40B4-BE49-F238E27FC236}">
                <a16:creationId xmlns:a16="http://schemas.microsoft.com/office/drawing/2014/main" id="{E1C29AE8-BB34-42A1-9C88-2E6A4998D548}"/>
              </a:ext>
            </a:extLst>
          </p:cNvPr>
          <p:cNvSpPr txBox="1"/>
          <p:nvPr/>
        </p:nvSpPr>
        <p:spPr>
          <a:xfrm>
            <a:off x="251619" y="1208148"/>
            <a:ext cx="8784877" cy="4455066"/>
          </a:xfrm>
          <a:prstGeom prst="rect">
            <a:avLst/>
          </a:prstGeom>
          <a:noFill/>
        </p:spPr>
        <p:txBody>
          <a:bodyPr wrap="square" rtlCol="0">
            <a:spAutoFit/>
          </a:bodyPr>
          <a:lstStyle/>
          <a:p>
            <a:r>
              <a:rPr lang="en-GB" b="1" dirty="0">
                <a:latin typeface="Folks" panose="02000503020000020004" pitchFamily="2" charset="0"/>
              </a:rPr>
              <a:t>Stay With Us</a:t>
            </a:r>
            <a:endParaRPr lang="en-GB" dirty="0"/>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Autumn Adventures Launch sent on 05.09.2020: Opened 58% | Clicked 16%</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Off Peak Prices sent on 11.09.2020: Opened 27% | 5%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Live links to Autumn Adventures sent on 28.09.2020: Opened 31% | 4%</a:t>
            </a:r>
          </a:p>
          <a:p>
            <a:endParaRPr lang="en-GB" dirty="0"/>
          </a:p>
          <a:p>
            <a:r>
              <a:rPr lang="en-GB" b="1" dirty="0">
                <a:latin typeface="Folks" panose="02000503020000020004" pitchFamily="2" charset="0"/>
              </a:rPr>
              <a:t>General</a:t>
            </a:r>
            <a:endParaRPr lang="en-GB" dirty="0"/>
          </a:p>
          <a:p>
            <a:pPr marL="285750" indent="-285750">
              <a:buFont typeface="Arial" panose="020B0604020202020204" pitchFamily="34" charset="0"/>
              <a:buChar char="•"/>
            </a:pPr>
            <a:r>
              <a:rPr lang="en-GB" dirty="0"/>
              <a:t>September Newsletter sent on 01.09.2020: Opened 33% | Clicked 7%</a:t>
            </a:r>
          </a:p>
          <a:p>
            <a:pPr marL="285750" indent="-285750">
              <a:buFont typeface="Arial" panose="020B0604020202020204" pitchFamily="34" charset="0"/>
              <a:buChar char="•"/>
            </a:pPr>
            <a:r>
              <a:rPr lang="en-GB" dirty="0"/>
              <a:t>September Newsletter resend sent on 02.09.2020: Opened 17% | Clicked 3%</a:t>
            </a:r>
          </a:p>
          <a:p>
            <a:pPr marL="285750" indent="-285750">
              <a:buFont typeface="Arial" panose="020B0604020202020204" pitchFamily="34" charset="0"/>
              <a:buChar char="•"/>
            </a:pPr>
            <a:r>
              <a:rPr lang="en-GB" dirty="0"/>
              <a:t>FSC Courses – Next Steps for 2021 sent on 02.09.2020: Opened 61%</a:t>
            </a:r>
          </a:p>
          <a:p>
            <a:pPr marL="285750" indent="-285750">
              <a:buFont typeface="Arial" panose="020B0604020202020204" pitchFamily="34" charset="0"/>
              <a:buChar char="•"/>
            </a:pPr>
            <a:endParaRPr lang="en-GB" dirty="0"/>
          </a:p>
          <a:p>
            <a:r>
              <a:rPr lang="en-GB" b="1" dirty="0">
                <a:latin typeface="Folks" panose="02000503020000020004" pitchFamily="2" charset="0"/>
              </a:rPr>
              <a:t>Duke of Edinburgh</a:t>
            </a:r>
          </a:p>
          <a:p>
            <a:pPr marL="285750" indent="-285750">
              <a:buFont typeface="Arial" panose="020B0604020202020204" pitchFamily="34" charset="0"/>
              <a:buChar char="•"/>
            </a:pPr>
            <a:r>
              <a:rPr lang="en-GB" dirty="0"/>
              <a:t>Email to DofE participants (sent by DofE) 28.09.2020: Opened 37% | Clicked 5.7%</a:t>
            </a:r>
          </a:p>
          <a:p>
            <a:pPr marL="285750" indent="-285750">
              <a:buFont typeface="Arial" panose="020B0604020202020204" pitchFamily="34" charset="0"/>
              <a:buChar char="•"/>
            </a:pPr>
            <a:endParaRPr lang="en-GB" dirty="0">
              <a:solidFill>
                <a:srgbClr val="FF0000"/>
              </a:solidFill>
            </a:endParaRPr>
          </a:p>
          <a:p>
            <a:r>
              <a:rPr lang="en-GB" b="1" dirty="0">
                <a:latin typeface="Folks" panose="02000503020000020004" pitchFamily="2" charset="0"/>
                <a:cs typeface="Calibri" panose="020F0502020204030204" pitchFamily="34" charset="0"/>
              </a:rPr>
              <a:t>Schools</a:t>
            </a:r>
          </a:p>
          <a:p>
            <a:pPr marL="285750" indent="-285750">
              <a:buFont typeface="Arial" panose="020B0604020202020204" pitchFamily="34" charset="0"/>
              <a:buChar char="•"/>
            </a:pPr>
            <a:r>
              <a:rPr lang="en-GB" dirty="0"/>
              <a:t>Launch event: FSC Digital, Outreach and Day fieldwork packages:</a:t>
            </a:r>
          </a:p>
          <a:p>
            <a:pPr marL="628650" lvl="1" indent="-285750">
              <a:buFont typeface="Courier New" panose="02070309020205020404" pitchFamily="49" charset="0"/>
              <a:buChar char="o"/>
            </a:pPr>
            <a:r>
              <a:rPr lang="en-GB" dirty="0">
                <a:latin typeface="Calibri" panose="020F0502020204030204" pitchFamily="34" charset="0"/>
                <a:cs typeface="Calibri" panose="020F0502020204030204" pitchFamily="34" charset="0"/>
              </a:rPr>
              <a:t>To NEA conference contacts sent on 17.09.2020: Opened 40% | Clicked 20%</a:t>
            </a:r>
          </a:p>
          <a:p>
            <a:pPr marL="628650" lvl="1" indent="-285750">
              <a:buFont typeface="Courier New" panose="02070309020205020404" pitchFamily="49" charset="0"/>
              <a:buChar char="o"/>
            </a:pPr>
            <a:r>
              <a:rPr lang="en-GB" dirty="0">
                <a:latin typeface="Calibri" panose="020F0502020204030204" pitchFamily="34" charset="0"/>
                <a:cs typeface="Calibri" panose="020F0502020204030204" pitchFamily="34" charset="0"/>
              </a:rPr>
              <a:t>To #Fieldworklive CPD webinar contacts sent on 17.09.2020: Opened 55% | Clicked 6%</a:t>
            </a:r>
            <a:endParaRPr lang="en-GB" dirty="0"/>
          </a:p>
          <a:p>
            <a:pPr marL="628650" lvl="1" indent="-285750">
              <a:buFont typeface="Courier New" panose="02070309020205020404" pitchFamily="49" charset="0"/>
              <a:buChar char="o"/>
            </a:pPr>
            <a:r>
              <a:rPr lang="en-GB" dirty="0">
                <a:latin typeface="Calibri" panose="020F0502020204030204" pitchFamily="34" charset="0"/>
                <a:cs typeface="Calibri" panose="020F0502020204030204" pitchFamily="34" charset="0"/>
              </a:rPr>
              <a:t>To #Fieldworklive webinar contacts sent on 17.09.2020: Opened 39% | Clicked 12%</a:t>
            </a:r>
          </a:p>
          <a:p>
            <a:endParaRPr lang="en-GB" dirty="0">
              <a:solidFill>
                <a:srgbClr val="FF0000"/>
              </a:solidFill>
            </a:endParaRP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47327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solidFill>
                  <a:srgbClr val="007477"/>
                </a:solidFill>
                <a:latin typeface="Folks" panose="02000503020000020004" pitchFamily="2" charset="0"/>
              </a:rPr>
              <a:t>Email</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1AB32E4E-8818-4802-B57E-D68060485993}"/>
              </a:ext>
            </a:extLst>
          </p:cNvPr>
          <p:cNvPicPr>
            <a:picLocks noChangeAspect="1"/>
          </p:cNvPicPr>
          <p:nvPr/>
        </p:nvPicPr>
        <p:blipFill>
          <a:blip r:embed="rId2"/>
          <a:stretch>
            <a:fillRect/>
          </a:stretch>
        </p:blipFill>
        <p:spPr>
          <a:xfrm>
            <a:off x="7668343" y="4413990"/>
            <a:ext cx="1224831" cy="461221"/>
          </a:xfrm>
          <a:prstGeom prst="rect">
            <a:avLst/>
          </a:prstGeom>
        </p:spPr>
      </p:pic>
      <p:sp>
        <p:nvSpPr>
          <p:cNvPr id="6" name="TextBox 5">
            <a:extLst>
              <a:ext uri="{FF2B5EF4-FFF2-40B4-BE49-F238E27FC236}">
                <a16:creationId xmlns:a16="http://schemas.microsoft.com/office/drawing/2014/main" id="{E1C29AE8-BB34-42A1-9C88-2E6A4998D548}"/>
              </a:ext>
            </a:extLst>
          </p:cNvPr>
          <p:cNvSpPr txBox="1"/>
          <p:nvPr/>
        </p:nvSpPr>
        <p:spPr>
          <a:xfrm>
            <a:off x="107505" y="1208148"/>
            <a:ext cx="9036496" cy="4039567"/>
          </a:xfrm>
          <a:prstGeom prst="rect">
            <a:avLst/>
          </a:prstGeom>
          <a:solidFill>
            <a:schemeClr val="bg1"/>
          </a:solidFill>
        </p:spPr>
        <p:txBody>
          <a:bodyPr wrap="square" rtlCol="0">
            <a:spAutoFit/>
          </a:bodyPr>
          <a:lstStyle/>
          <a:p>
            <a:r>
              <a:rPr lang="en-GB" b="1" dirty="0">
                <a:latin typeface="Folks" panose="02000503020000020004" pitchFamily="2" charset="0"/>
                <a:cs typeface="Calibri" panose="020F0502020204030204" pitchFamily="34" charset="0"/>
              </a:rPr>
              <a:t>Schools </a:t>
            </a:r>
            <a:r>
              <a:rPr lang="en-GB" sz="1050" b="1" dirty="0">
                <a:latin typeface="Folks" panose="02000503020000020004" pitchFamily="2" charset="0"/>
                <a:cs typeface="Calibri" panose="020F0502020204030204" pitchFamily="34" charset="0"/>
              </a:rPr>
              <a:t>continued</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Launch event reminder sent on 21.09.2020 am: Opened 44% | Clicked 20%</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Launch event reminder Resend 21.09.2020 pm: Opened 37% | Clicked 17%</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Launch event follow up sent on 22.09.2020: Opened 42% | Clicked 14%</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Sep/Dec 2019 customers not rebooked sent on 22.09.2020: Opened 28% | Clicked 5%</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Schools Geography Newsletter sent on 29.09.2020: Opened 28% | Clicked 4%</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Schools Biology Newsletter sent on 29.09.2020: Opened 26% | Clicked 4%</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r>
              <a:rPr lang="en-GB" b="1" dirty="0">
                <a:latin typeface="Folks" panose="02000503020000020004" pitchFamily="2" charset="0"/>
                <a:cs typeface="Calibri" panose="020F0502020204030204" pitchFamily="34" charset="0"/>
              </a:rPr>
              <a:t>Schools via Education Company</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Primary </a:t>
            </a:r>
            <a:r>
              <a:rPr lang="en-GB" dirty="0" err="1">
                <a:latin typeface="Calibri" panose="020F0502020204030204" pitchFamily="34" charset="0"/>
                <a:cs typeface="Calibri" panose="020F0502020204030204" pitchFamily="34" charset="0"/>
              </a:rPr>
              <a:t>d&amp;o</a:t>
            </a:r>
            <a:r>
              <a:rPr lang="en-GB" dirty="0">
                <a:latin typeface="Calibri" panose="020F0502020204030204" pitchFamily="34" charset="0"/>
                <a:cs typeface="Calibri" panose="020F0502020204030204" pitchFamily="34" charset="0"/>
              </a:rPr>
              <a:t> email 1 sent on 09.09.2020: </a:t>
            </a:r>
            <a:r>
              <a:rPr lang="en-GB" i="1" dirty="0">
                <a:latin typeface="Calibri" panose="020F0502020204030204" pitchFamily="34" charset="0"/>
                <a:cs typeface="Calibri" panose="020F0502020204030204" pitchFamily="34" charset="0"/>
              </a:rPr>
              <a:t>Warm:</a:t>
            </a:r>
            <a:r>
              <a:rPr lang="en-GB" dirty="0">
                <a:latin typeface="Calibri" panose="020F0502020204030204" pitchFamily="34" charset="0"/>
                <a:cs typeface="Calibri" panose="020F0502020204030204" pitchFamily="34" charset="0"/>
              </a:rPr>
              <a:t> Opened 15% | Clicked 8%  </a:t>
            </a:r>
            <a:r>
              <a:rPr lang="en-GB" i="1" dirty="0">
                <a:latin typeface="Calibri" panose="020F0502020204030204" pitchFamily="34" charset="0"/>
                <a:cs typeface="Calibri" panose="020F0502020204030204" pitchFamily="34" charset="0"/>
              </a:rPr>
              <a:t>Cold:</a:t>
            </a:r>
            <a:r>
              <a:rPr lang="en-GB" dirty="0">
                <a:latin typeface="Calibri" panose="020F0502020204030204" pitchFamily="34" charset="0"/>
                <a:cs typeface="Calibri" panose="020F0502020204030204" pitchFamily="34" charset="0"/>
              </a:rPr>
              <a:t> Opened 11% | Clicked 15.8%</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Primary </a:t>
            </a:r>
            <a:r>
              <a:rPr lang="en-GB" dirty="0" err="1">
                <a:latin typeface="Calibri" panose="020F0502020204030204" pitchFamily="34" charset="0"/>
                <a:cs typeface="Calibri" panose="020F0502020204030204" pitchFamily="34" charset="0"/>
              </a:rPr>
              <a:t>d&amp;o</a:t>
            </a:r>
            <a:r>
              <a:rPr lang="en-GB" dirty="0">
                <a:latin typeface="Calibri" panose="020F0502020204030204" pitchFamily="34" charset="0"/>
                <a:cs typeface="Calibri" panose="020F0502020204030204" pitchFamily="34" charset="0"/>
              </a:rPr>
              <a:t> Resend email 1 sent on 16.09.2020: </a:t>
            </a:r>
            <a:r>
              <a:rPr lang="en-GB" i="1" dirty="0">
                <a:latin typeface="Calibri" panose="020F0502020204030204" pitchFamily="34" charset="0"/>
                <a:cs typeface="Calibri" panose="020F0502020204030204" pitchFamily="34" charset="0"/>
              </a:rPr>
              <a:t>Warm:</a:t>
            </a:r>
            <a:r>
              <a:rPr lang="en-GB" dirty="0">
                <a:latin typeface="Calibri" panose="020F0502020204030204" pitchFamily="34" charset="0"/>
                <a:cs typeface="Calibri" panose="020F0502020204030204" pitchFamily="34" charset="0"/>
              </a:rPr>
              <a:t> Opened 9% | Clicked 5.5%  </a:t>
            </a:r>
            <a:r>
              <a:rPr lang="en-GB" i="1" dirty="0">
                <a:latin typeface="Calibri" panose="020F0502020204030204" pitchFamily="34" charset="0"/>
                <a:cs typeface="Calibri" panose="020F0502020204030204" pitchFamily="34" charset="0"/>
              </a:rPr>
              <a:t>Cold: </a:t>
            </a:r>
            <a:r>
              <a:rPr lang="en-GB" dirty="0">
                <a:latin typeface="Calibri" panose="020F0502020204030204" pitchFamily="34" charset="0"/>
                <a:cs typeface="Calibri" panose="020F0502020204030204" pitchFamily="34" charset="0"/>
              </a:rPr>
              <a:t>Opened 4.4% | Clicked 19.5%</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Secondary </a:t>
            </a:r>
            <a:r>
              <a:rPr lang="en-GB" dirty="0" err="1">
                <a:latin typeface="Calibri" panose="020F0502020204030204" pitchFamily="34" charset="0"/>
                <a:cs typeface="Calibri" panose="020F0502020204030204" pitchFamily="34" charset="0"/>
              </a:rPr>
              <a:t>ddo</a:t>
            </a:r>
            <a:r>
              <a:rPr lang="en-GB" dirty="0">
                <a:latin typeface="Calibri" panose="020F0502020204030204" pitchFamily="34" charset="0"/>
                <a:cs typeface="Calibri" panose="020F0502020204030204" pitchFamily="34" charset="0"/>
              </a:rPr>
              <a:t> email 1 sent on 09.09.2020: </a:t>
            </a:r>
            <a:r>
              <a:rPr lang="en-GB" i="1" dirty="0">
                <a:latin typeface="Calibri" panose="020F0502020204030204" pitchFamily="34" charset="0"/>
                <a:cs typeface="Calibri" panose="020F0502020204030204" pitchFamily="34" charset="0"/>
              </a:rPr>
              <a:t>Warm:</a:t>
            </a:r>
            <a:r>
              <a:rPr lang="en-GB" dirty="0">
                <a:latin typeface="Calibri" panose="020F0502020204030204" pitchFamily="34" charset="0"/>
                <a:cs typeface="Calibri" panose="020F0502020204030204" pitchFamily="34" charset="0"/>
              </a:rPr>
              <a:t> Opened 20% | Clicked 19%  </a:t>
            </a:r>
            <a:r>
              <a:rPr lang="en-GB" i="1" dirty="0">
                <a:latin typeface="Calibri" panose="020F0502020204030204" pitchFamily="34" charset="0"/>
                <a:cs typeface="Calibri" panose="020F0502020204030204" pitchFamily="34" charset="0"/>
              </a:rPr>
              <a:t>Cold: </a:t>
            </a:r>
            <a:r>
              <a:rPr lang="en-GB" dirty="0">
                <a:latin typeface="Calibri" panose="020F0502020204030204" pitchFamily="34" charset="0"/>
                <a:cs typeface="Calibri" panose="020F0502020204030204" pitchFamily="34" charset="0"/>
              </a:rPr>
              <a:t>Opened 14% | Clicked 22%</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Secondary </a:t>
            </a:r>
            <a:r>
              <a:rPr lang="en-GB" dirty="0" err="1">
                <a:latin typeface="Calibri" panose="020F0502020204030204" pitchFamily="34" charset="0"/>
                <a:cs typeface="Calibri" panose="020F0502020204030204" pitchFamily="34" charset="0"/>
              </a:rPr>
              <a:t>ddo</a:t>
            </a:r>
            <a:r>
              <a:rPr lang="en-GB" dirty="0">
                <a:latin typeface="Calibri" panose="020F0502020204030204" pitchFamily="34" charset="0"/>
                <a:cs typeface="Calibri" panose="020F0502020204030204" pitchFamily="34" charset="0"/>
              </a:rPr>
              <a:t> Resend email 1 sent 16.09.2020: </a:t>
            </a:r>
            <a:r>
              <a:rPr lang="en-GB" i="1" dirty="0">
                <a:latin typeface="Calibri" panose="020F0502020204030204" pitchFamily="34" charset="0"/>
                <a:cs typeface="Calibri" panose="020F0502020204030204" pitchFamily="34" charset="0"/>
              </a:rPr>
              <a:t>Warm: </a:t>
            </a:r>
            <a:r>
              <a:rPr lang="en-GB" dirty="0">
                <a:latin typeface="Calibri" panose="020F0502020204030204" pitchFamily="34" charset="0"/>
                <a:cs typeface="Calibri" panose="020F0502020204030204" pitchFamily="34" charset="0"/>
              </a:rPr>
              <a:t>Opened 9% | Clicked 9%  </a:t>
            </a:r>
            <a:r>
              <a:rPr lang="en-GB" i="1" dirty="0">
                <a:latin typeface="Calibri" panose="020F0502020204030204" pitchFamily="34" charset="0"/>
                <a:cs typeface="Calibri" panose="020F0502020204030204" pitchFamily="34" charset="0"/>
              </a:rPr>
              <a:t>Cold: </a:t>
            </a:r>
            <a:r>
              <a:rPr lang="en-GB" dirty="0">
                <a:latin typeface="Calibri" panose="020F0502020204030204" pitchFamily="34" charset="0"/>
                <a:cs typeface="Calibri" panose="020F0502020204030204" pitchFamily="34" charset="0"/>
              </a:rPr>
              <a:t>Opened 6.5% | Clicked 7%</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Primary </a:t>
            </a:r>
            <a:r>
              <a:rPr lang="en-GB" dirty="0" err="1">
                <a:latin typeface="Calibri" panose="020F0502020204030204" pitchFamily="34" charset="0"/>
                <a:cs typeface="Calibri" panose="020F0502020204030204" pitchFamily="34" charset="0"/>
              </a:rPr>
              <a:t>d&amp;o</a:t>
            </a:r>
            <a:r>
              <a:rPr lang="en-GB" dirty="0">
                <a:latin typeface="Calibri" panose="020F0502020204030204" pitchFamily="34" charset="0"/>
                <a:cs typeface="Calibri" panose="020F0502020204030204" pitchFamily="34" charset="0"/>
              </a:rPr>
              <a:t> email 2 sent on 24.09.2020: </a:t>
            </a:r>
            <a:r>
              <a:rPr lang="en-GB" i="1" dirty="0">
                <a:latin typeface="Calibri" panose="020F0502020204030204" pitchFamily="34" charset="0"/>
                <a:cs typeface="Calibri" panose="020F0502020204030204" pitchFamily="34" charset="0"/>
              </a:rPr>
              <a:t>Warm: </a:t>
            </a:r>
            <a:r>
              <a:rPr lang="en-GB" dirty="0">
                <a:latin typeface="Calibri" panose="020F0502020204030204" pitchFamily="34" charset="0"/>
                <a:cs typeface="Calibri" panose="020F0502020204030204" pitchFamily="34" charset="0"/>
              </a:rPr>
              <a:t>Opened 14% | Clicked 10%  </a:t>
            </a:r>
            <a:r>
              <a:rPr lang="en-GB" i="1" dirty="0">
                <a:latin typeface="Calibri" panose="020F0502020204030204" pitchFamily="34" charset="0"/>
                <a:cs typeface="Calibri" panose="020F0502020204030204" pitchFamily="34" charset="0"/>
              </a:rPr>
              <a:t>Cold:</a:t>
            </a:r>
            <a:r>
              <a:rPr lang="en-GB" dirty="0">
                <a:latin typeface="Calibri" panose="020F0502020204030204" pitchFamily="34" charset="0"/>
                <a:cs typeface="Calibri" panose="020F0502020204030204" pitchFamily="34" charset="0"/>
              </a:rPr>
              <a:t> Opened 12% | Clicked 4%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Secondary </a:t>
            </a:r>
            <a:r>
              <a:rPr lang="en-GB" dirty="0" err="1">
                <a:latin typeface="Calibri" panose="020F0502020204030204" pitchFamily="34" charset="0"/>
                <a:cs typeface="Calibri" panose="020F0502020204030204" pitchFamily="34" charset="0"/>
              </a:rPr>
              <a:t>ddo</a:t>
            </a:r>
            <a:r>
              <a:rPr lang="en-GB" dirty="0">
                <a:latin typeface="Calibri" panose="020F0502020204030204" pitchFamily="34" charset="0"/>
                <a:cs typeface="Calibri" panose="020F0502020204030204" pitchFamily="34" charset="0"/>
              </a:rPr>
              <a:t> email 2 sent on 23.09.2020: </a:t>
            </a:r>
            <a:r>
              <a:rPr lang="en-GB" i="1" dirty="0">
                <a:latin typeface="Calibri" panose="020F0502020204030204" pitchFamily="34" charset="0"/>
                <a:cs typeface="Calibri" panose="020F0502020204030204" pitchFamily="34" charset="0"/>
              </a:rPr>
              <a:t>Warm: </a:t>
            </a:r>
            <a:r>
              <a:rPr lang="en-GB" dirty="0">
                <a:latin typeface="Calibri" panose="020F0502020204030204" pitchFamily="34" charset="0"/>
                <a:cs typeface="Calibri" panose="020F0502020204030204" pitchFamily="34" charset="0"/>
              </a:rPr>
              <a:t>Opened 22% | Clicked 8.5% </a:t>
            </a:r>
            <a:r>
              <a:rPr lang="en-GB" i="1" dirty="0">
                <a:latin typeface="Calibri" panose="020F0502020204030204" pitchFamily="34" charset="0"/>
                <a:cs typeface="Calibri" panose="020F0502020204030204" pitchFamily="34" charset="0"/>
              </a:rPr>
              <a:t> Cold: </a:t>
            </a:r>
            <a:r>
              <a:rPr lang="en-GB" dirty="0">
                <a:latin typeface="Calibri" panose="020F0502020204030204" pitchFamily="34" charset="0"/>
                <a:cs typeface="Calibri" panose="020F0502020204030204" pitchFamily="34" charset="0"/>
              </a:rPr>
              <a:t>Opened 14% | Clicked 12% </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46085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solidFill>
                  <a:srgbClr val="007477"/>
                </a:solidFill>
                <a:latin typeface="Folks" panose="02000503020000020004" pitchFamily="2" charset="0"/>
              </a:rPr>
              <a:t>Digital Agency </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C2A89416-6B36-40E7-92C9-F1B22007B829}"/>
              </a:ext>
            </a:extLst>
          </p:cNvPr>
          <p:cNvPicPr>
            <a:picLocks noChangeAspect="1"/>
          </p:cNvPicPr>
          <p:nvPr/>
        </p:nvPicPr>
        <p:blipFill>
          <a:blip r:embed="rId3"/>
          <a:stretch>
            <a:fillRect/>
          </a:stretch>
        </p:blipFill>
        <p:spPr>
          <a:xfrm>
            <a:off x="7668343" y="4413990"/>
            <a:ext cx="1224831" cy="461221"/>
          </a:xfrm>
          <a:prstGeom prst="rect">
            <a:avLst/>
          </a:prstGeom>
        </p:spPr>
      </p:pic>
      <p:sp>
        <p:nvSpPr>
          <p:cNvPr id="10" name="TextBox 9">
            <a:extLst>
              <a:ext uri="{FF2B5EF4-FFF2-40B4-BE49-F238E27FC236}">
                <a16:creationId xmlns:a16="http://schemas.microsoft.com/office/drawing/2014/main" id="{0A287A03-DA5D-4796-ABB8-A43D00181C4F}"/>
              </a:ext>
            </a:extLst>
          </p:cNvPr>
          <p:cNvSpPr txBox="1"/>
          <p:nvPr/>
        </p:nvSpPr>
        <p:spPr>
          <a:xfrm>
            <a:off x="112170" y="3264935"/>
            <a:ext cx="7556173" cy="1215717"/>
          </a:xfrm>
          <a:prstGeom prst="rect">
            <a:avLst/>
          </a:prstGeom>
          <a:noFill/>
        </p:spPr>
        <p:txBody>
          <a:bodyPr wrap="square" rtlCol="0">
            <a:spAutoFit/>
          </a:bodyPr>
          <a:lstStyle/>
          <a:p>
            <a:pPr algn="l"/>
            <a:r>
              <a:rPr lang="en-GB" sz="1100" b="1" dirty="0"/>
              <a:t>Keywords: </a:t>
            </a:r>
            <a:r>
              <a:rPr lang="en-GB" sz="1000" b="0" i="1" u="none" strike="noStrike" baseline="0" dirty="0">
                <a:solidFill>
                  <a:srgbClr val="222222"/>
                </a:solidFill>
                <a:latin typeface="Lato-Regular"/>
              </a:rPr>
              <a:t>Keyword rankings have fluctuated this month, but continue to perform well. The largest improvements came from "Duke of Edinburgh courses", which jumped an impressive 38 places to position 15. There are also two new keywords ranking, which is great.</a:t>
            </a:r>
            <a:endParaRPr lang="en-GB" sz="1000" b="1" i="1" dirty="0">
              <a:solidFill>
                <a:srgbClr val="FF0000"/>
              </a:solidFill>
            </a:endParaRPr>
          </a:p>
          <a:p>
            <a:pPr algn="l"/>
            <a:r>
              <a:rPr lang="en-GB" sz="1100" b="1" u="none" strike="noStrike" baseline="0" dirty="0"/>
              <a:t>Google Ad Campaigns: </a:t>
            </a:r>
            <a:r>
              <a:rPr lang="en-GB" sz="1000" b="0" i="1" u="none" strike="noStrike" baseline="0" dirty="0">
                <a:solidFill>
                  <a:srgbClr val="222222"/>
                </a:solidFill>
                <a:latin typeface="Lato-Regular"/>
              </a:rPr>
              <a:t>Google Ads saw a slight drop in clicks. However, conversions increased by 186%, with 53 generated, which is excellent. The Brand campaign recorded the largest amount of clicks, recorded the most conversions and had the highest conversion rate.</a:t>
            </a:r>
            <a:endParaRPr lang="en-GB" sz="1000" i="1" dirty="0">
              <a:solidFill>
                <a:srgbClr val="FF0000"/>
              </a:solidFill>
            </a:endParaRPr>
          </a:p>
          <a:p>
            <a:pPr algn="l"/>
            <a:r>
              <a:rPr lang="en-GB" sz="1100" b="1" dirty="0"/>
              <a:t>Ecommerce</a:t>
            </a:r>
            <a:r>
              <a:rPr lang="en-GB" sz="1100" b="1" i="1" dirty="0"/>
              <a:t>: </a:t>
            </a:r>
            <a:r>
              <a:rPr lang="en-GB" sz="1000" b="0" i="1" u="none" strike="noStrike" baseline="0" dirty="0">
                <a:solidFill>
                  <a:srgbClr val="222222"/>
                </a:solidFill>
                <a:latin typeface="Lato-Regular"/>
              </a:rPr>
              <a:t>Compared to last month, both the number transactions and overall revenue has seen a steady increase, with over £35,000 generated, which is excellent. Google organic traf</a:t>
            </a:r>
            <a:r>
              <a:rPr lang="en-GB" sz="1000" i="1" dirty="0">
                <a:solidFill>
                  <a:srgbClr val="222222"/>
                </a:solidFill>
                <a:latin typeface="Lato-Regular"/>
              </a:rPr>
              <a:t>fic</a:t>
            </a:r>
            <a:r>
              <a:rPr lang="en-GB" sz="1000" b="0" i="1" u="none" strike="noStrike" baseline="0" dirty="0">
                <a:solidFill>
                  <a:srgbClr val="222222"/>
                </a:solidFill>
                <a:latin typeface="Lato-Regular"/>
              </a:rPr>
              <a:t> generated the most revenue, followed by direct traf</a:t>
            </a:r>
            <a:r>
              <a:rPr lang="en-GB" sz="1000" i="1" dirty="0">
                <a:solidFill>
                  <a:srgbClr val="222222"/>
                </a:solidFill>
                <a:latin typeface="Lato-Regular"/>
              </a:rPr>
              <a:t>fic</a:t>
            </a:r>
            <a:r>
              <a:rPr lang="en-GB" sz="1000" b="0" i="1" u="none" strike="noStrike" baseline="0" dirty="0">
                <a:solidFill>
                  <a:srgbClr val="222222"/>
                </a:solidFill>
                <a:latin typeface="Lato-Regular"/>
              </a:rPr>
              <a:t>.</a:t>
            </a:r>
            <a:endParaRPr lang="en-GB" sz="1000" i="1" dirty="0">
              <a:solidFill>
                <a:srgbClr val="FF0000"/>
              </a:solidFill>
            </a:endParaRPr>
          </a:p>
        </p:txBody>
      </p:sp>
      <p:pic>
        <p:nvPicPr>
          <p:cNvPr id="2" name="Picture 1">
            <a:extLst>
              <a:ext uri="{FF2B5EF4-FFF2-40B4-BE49-F238E27FC236}">
                <a16:creationId xmlns:a16="http://schemas.microsoft.com/office/drawing/2014/main" id="{34D6A739-2041-493F-A5EA-D89D8E701C09}"/>
              </a:ext>
            </a:extLst>
          </p:cNvPr>
          <p:cNvPicPr>
            <a:picLocks noChangeAspect="1"/>
          </p:cNvPicPr>
          <p:nvPr/>
        </p:nvPicPr>
        <p:blipFill>
          <a:blip r:embed="rId4"/>
          <a:stretch>
            <a:fillRect/>
          </a:stretch>
        </p:blipFill>
        <p:spPr>
          <a:xfrm>
            <a:off x="144759" y="1347518"/>
            <a:ext cx="8316416" cy="1917417"/>
          </a:xfrm>
          <a:prstGeom prst="rect">
            <a:avLst/>
          </a:prstGeom>
        </p:spPr>
      </p:pic>
    </p:spTree>
    <p:extLst>
      <p:ext uri="{BB962C8B-B14F-4D97-AF65-F5344CB8AC3E}">
        <p14:creationId xmlns:p14="http://schemas.microsoft.com/office/powerpoint/2010/main" val="99828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solidFill>
                  <a:srgbClr val="007477"/>
                </a:solidFill>
                <a:latin typeface="Folks" panose="02000503020000020004" pitchFamily="2" charset="0"/>
              </a:rPr>
              <a:t>Website Analytics: </a:t>
            </a:r>
            <a:r>
              <a:rPr lang="en-GB" b="0" dirty="0">
                <a:solidFill>
                  <a:srgbClr val="007477"/>
                </a:solidFill>
                <a:latin typeface="Folks" panose="02000503020000020004" pitchFamily="2" charset="0"/>
              </a:rPr>
              <a:t>field-studies-council.org </a:t>
            </a:r>
            <a:endParaRPr b="0"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D54C157B-DC51-4DEA-972D-DA44CAAA4087}"/>
              </a:ext>
            </a:extLst>
          </p:cNvPr>
          <p:cNvPicPr>
            <a:picLocks noChangeAspect="1"/>
          </p:cNvPicPr>
          <p:nvPr/>
        </p:nvPicPr>
        <p:blipFill>
          <a:blip r:embed="rId3"/>
          <a:stretch>
            <a:fillRect/>
          </a:stretch>
        </p:blipFill>
        <p:spPr>
          <a:xfrm>
            <a:off x="7668343" y="4413990"/>
            <a:ext cx="1224831" cy="461221"/>
          </a:xfrm>
          <a:prstGeom prst="rect">
            <a:avLst/>
          </a:prstGeom>
        </p:spPr>
      </p:pic>
      <p:sp>
        <p:nvSpPr>
          <p:cNvPr id="7" name="TextBox 6">
            <a:extLst>
              <a:ext uri="{FF2B5EF4-FFF2-40B4-BE49-F238E27FC236}">
                <a16:creationId xmlns:a16="http://schemas.microsoft.com/office/drawing/2014/main" id="{99E6DF25-78D8-4E47-9148-7B5CC3688254}"/>
              </a:ext>
            </a:extLst>
          </p:cNvPr>
          <p:cNvSpPr txBox="1"/>
          <p:nvPr/>
        </p:nvSpPr>
        <p:spPr>
          <a:xfrm>
            <a:off x="4427984" y="1366067"/>
            <a:ext cx="4644008" cy="2600712"/>
          </a:xfrm>
          <a:prstGeom prst="rect">
            <a:avLst/>
          </a:prstGeom>
          <a:noFill/>
        </p:spPr>
        <p:txBody>
          <a:bodyPr wrap="square" rtlCol="0">
            <a:spAutoFit/>
          </a:bodyPr>
          <a:lstStyle/>
          <a:p>
            <a:r>
              <a:rPr lang="en-GB" sz="1600" b="1" dirty="0">
                <a:latin typeface="Folks" panose="02000503020000020004" pitchFamily="2" charset="0"/>
              </a:rPr>
              <a:t>1</a:t>
            </a:r>
            <a:r>
              <a:rPr lang="en-GB" sz="1600" b="1" baseline="30000" dirty="0">
                <a:latin typeface="Folks" panose="02000503020000020004" pitchFamily="2" charset="0"/>
              </a:rPr>
              <a:t>st</a:t>
            </a:r>
            <a:r>
              <a:rPr lang="en-GB" sz="1600" b="1" dirty="0">
                <a:latin typeface="Folks" panose="02000503020000020004" pitchFamily="2" charset="0"/>
              </a:rPr>
              <a:t> – 30</a:t>
            </a:r>
            <a:r>
              <a:rPr lang="en-GB" sz="1600" b="1" baseline="30000" dirty="0">
                <a:latin typeface="Folks" panose="02000503020000020004" pitchFamily="2" charset="0"/>
              </a:rPr>
              <a:t>th</a:t>
            </a:r>
            <a:r>
              <a:rPr lang="en-GB" sz="1600" b="1" dirty="0">
                <a:latin typeface="Folks" panose="02000503020000020004" pitchFamily="2" charset="0"/>
              </a:rPr>
              <a:t> September 2020</a:t>
            </a:r>
          </a:p>
          <a:p>
            <a:endParaRPr lang="en-GB" dirty="0"/>
          </a:p>
          <a:p>
            <a:r>
              <a:rPr lang="en-GB" dirty="0"/>
              <a:t>User sessions: </a:t>
            </a:r>
            <a:r>
              <a:rPr lang="en-GB" sz="2400" dirty="0"/>
              <a:t>49,088 </a:t>
            </a:r>
            <a:r>
              <a:rPr lang="en-GB" sz="1200" dirty="0">
                <a:solidFill>
                  <a:srgbClr val="FF0000"/>
                </a:solidFill>
              </a:rPr>
              <a:t>-7%</a:t>
            </a:r>
          </a:p>
          <a:p>
            <a:r>
              <a:rPr lang="en-GB" dirty="0"/>
              <a:t>School enquiry form submissions: </a:t>
            </a:r>
            <a:r>
              <a:rPr lang="en-GB" sz="2400" dirty="0"/>
              <a:t>53 </a:t>
            </a:r>
            <a:r>
              <a:rPr lang="en-GB" sz="1200" dirty="0">
                <a:solidFill>
                  <a:schemeClr val="accent6"/>
                </a:solidFill>
              </a:rPr>
              <a:t>+253%</a:t>
            </a:r>
          </a:p>
          <a:p>
            <a:r>
              <a:rPr lang="en-GB" dirty="0"/>
              <a:t>Courses purchased: </a:t>
            </a:r>
            <a:r>
              <a:rPr lang="en-GB" sz="2400" dirty="0"/>
              <a:t>2,181 = £24,205.82* </a:t>
            </a:r>
            <a:r>
              <a:rPr lang="en-GB" sz="1200" dirty="0">
                <a:solidFill>
                  <a:schemeClr val="accent6"/>
                </a:solidFill>
              </a:rPr>
              <a:t>+253%</a:t>
            </a:r>
          </a:p>
          <a:p>
            <a:r>
              <a:rPr lang="en-GB" sz="2400" dirty="0"/>
              <a:t> </a:t>
            </a:r>
            <a:r>
              <a:rPr lang="en-GB" dirty="0"/>
              <a:t>Publications purchased: </a:t>
            </a:r>
            <a:r>
              <a:rPr lang="en-GB" sz="2400" dirty="0"/>
              <a:t>1,980 = £9,588.60 </a:t>
            </a:r>
            <a:r>
              <a:rPr lang="en-GB" sz="1200" dirty="0">
                <a:solidFill>
                  <a:srgbClr val="FF0000"/>
                </a:solidFill>
              </a:rPr>
              <a:t>-16%</a:t>
            </a:r>
          </a:p>
          <a:p>
            <a:r>
              <a:rPr lang="en-GB" dirty="0"/>
              <a:t>Checkout donations total: </a:t>
            </a:r>
            <a:r>
              <a:rPr lang="en-GB" sz="2400" dirty="0"/>
              <a:t>424 = £1,606.85 </a:t>
            </a:r>
            <a:r>
              <a:rPr lang="en-GB" sz="1400" dirty="0">
                <a:solidFill>
                  <a:schemeClr val="accent6"/>
                </a:solidFill>
              </a:rPr>
              <a:t>+8%</a:t>
            </a:r>
          </a:p>
          <a:p>
            <a:endParaRPr lang="en-US" dirty="0">
              <a:solidFill>
                <a:srgbClr val="FF0000"/>
              </a:solidFill>
            </a:endParaRPr>
          </a:p>
        </p:txBody>
      </p:sp>
      <p:sp>
        <p:nvSpPr>
          <p:cNvPr id="8" name="TextBox 7">
            <a:extLst>
              <a:ext uri="{FF2B5EF4-FFF2-40B4-BE49-F238E27FC236}">
                <a16:creationId xmlns:a16="http://schemas.microsoft.com/office/drawing/2014/main" id="{D82489ED-2AB2-4FC3-8BAA-210272AE138A}"/>
              </a:ext>
            </a:extLst>
          </p:cNvPr>
          <p:cNvSpPr txBox="1"/>
          <p:nvPr/>
        </p:nvSpPr>
        <p:spPr>
          <a:xfrm>
            <a:off x="255739" y="4575129"/>
            <a:ext cx="5523243" cy="300082"/>
          </a:xfrm>
          <a:prstGeom prst="rect">
            <a:avLst/>
          </a:prstGeom>
          <a:noFill/>
        </p:spPr>
        <p:txBody>
          <a:bodyPr wrap="none" rtlCol="0">
            <a:spAutoFit/>
          </a:bodyPr>
          <a:lstStyle/>
          <a:p>
            <a:r>
              <a:rPr lang="en-GB" i="1" dirty="0"/>
              <a:t>*Note many payments will be deposits so the actual value of sales is higher.</a:t>
            </a:r>
            <a:endParaRPr lang="en-US" i="1" dirty="0"/>
          </a:p>
        </p:txBody>
      </p:sp>
      <p:sp>
        <p:nvSpPr>
          <p:cNvPr id="9" name="TextBox 8">
            <a:extLst>
              <a:ext uri="{FF2B5EF4-FFF2-40B4-BE49-F238E27FC236}">
                <a16:creationId xmlns:a16="http://schemas.microsoft.com/office/drawing/2014/main" id="{207001A8-A29B-404C-94AB-CAD0B84A6542}"/>
              </a:ext>
            </a:extLst>
          </p:cNvPr>
          <p:cNvSpPr txBox="1"/>
          <p:nvPr/>
        </p:nvSpPr>
        <p:spPr>
          <a:xfrm>
            <a:off x="115051" y="1443257"/>
            <a:ext cx="4716773" cy="2762295"/>
          </a:xfrm>
          <a:prstGeom prst="rect">
            <a:avLst/>
          </a:prstGeom>
          <a:noFill/>
        </p:spPr>
        <p:txBody>
          <a:bodyPr wrap="square" rtlCol="0">
            <a:spAutoFit/>
          </a:bodyPr>
          <a:lstStyle/>
          <a:p>
            <a:r>
              <a:rPr lang="en-GB" sz="1600" b="1" dirty="0">
                <a:latin typeface="Folks" panose="02000503020000020004" pitchFamily="2" charset="0"/>
              </a:rPr>
              <a:t>1</a:t>
            </a:r>
            <a:r>
              <a:rPr lang="en-GB" sz="1600" b="1" baseline="30000" dirty="0">
                <a:latin typeface="Folks" panose="02000503020000020004" pitchFamily="2" charset="0"/>
              </a:rPr>
              <a:t>st</a:t>
            </a:r>
            <a:r>
              <a:rPr lang="en-GB" sz="1600" b="1" dirty="0">
                <a:latin typeface="Folks" panose="02000503020000020004" pitchFamily="2" charset="0"/>
              </a:rPr>
              <a:t> – 31</a:t>
            </a:r>
            <a:r>
              <a:rPr lang="en-GB" sz="1600" b="1" baseline="30000" dirty="0">
                <a:latin typeface="Folks" panose="02000503020000020004" pitchFamily="2" charset="0"/>
              </a:rPr>
              <a:t>st</a:t>
            </a:r>
            <a:r>
              <a:rPr lang="en-GB" sz="1600" b="1" dirty="0">
                <a:latin typeface="Folks" panose="02000503020000020004" pitchFamily="2" charset="0"/>
              </a:rPr>
              <a:t> August 2020</a:t>
            </a:r>
          </a:p>
          <a:p>
            <a:endParaRPr lang="en-GB" dirty="0"/>
          </a:p>
          <a:p>
            <a:r>
              <a:rPr lang="en-GB" dirty="0"/>
              <a:t>User sessions: </a:t>
            </a:r>
            <a:r>
              <a:rPr lang="en-GB" sz="2400" dirty="0"/>
              <a:t>52,523 </a:t>
            </a:r>
            <a:endParaRPr lang="en-GB" dirty="0">
              <a:solidFill>
                <a:srgbClr val="FF0000"/>
              </a:solidFill>
            </a:endParaRPr>
          </a:p>
          <a:p>
            <a:r>
              <a:rPr lang="en-GB" dirty="0"/>
              <a:t>School enquiry form submissions: </a:t>
            </a:r>
            <a:r>
              <a:rPr lang="en-GB" sz="2400" dirty="0"/>
              <a:t>15 </a:t>
            </a:r>
            <a:endParaRPr lang="en-GB" dirty="0">
              <a:solidFill>
                <a:srgbClr val="FF0000"/>
              </a:solidFill>
            </a:endParaRPr>
          </a:p>
          <a:p>
            <a:r>
              <a:rPr lang="en-GB" dirty="0"/>
              <a:t>Courses purchased: </a:t>
            </a:r>
            <a:r>
              <a:rPr lang="en-GB" sz="2400" dirty="0"/>
              <a:t>843 = £14,062 </a:t>
            </a:r>
            <a:endParaRPr lang="en-GB" dirty="0">
              <a:solidFill>
                <a:srgbClr val="FF0000"/>
              </a:solidFill>
            </a:endParaRPr>
          </a:p>
          <a:p>
            <a:r>
              <a:rPr lang="en-GB" dirty="0"/>
              <a:t>Publications purchased: </a:t>
            </a:r>
            <a:r>
              <a:rPr lang="en-GB" sz="2400" dirty="0"/>
              <a:t>2,362 = £11,530</a:t>
            </a:r>
          </a:p>
          <a:p>
            <a:r>
              <a:rPr lang="en-GB" dirty="0"/>
              <a:t>Checkout donations total: </a:t>
            </a:r>
            <a:r>
              <a:rPr lang="en-GB" sz="2400" dirty="0"/>
              <a:t>392 = £1,702.68</a:t>
            </a:r>
            <a:endParaRPr lang="en-US" sz="2400" dirty="0">
              <a:solidFill>
                <a:srgbClr val="FF0000"/>
              </a:solidFill>
            </a:endParaRPr>
          </a:p>
          <a:p>
            <a:endParaRPr lang="en-GB" sz="1050" dirty="0">
              <a:solidFill>
                <a:srgbClr val="FF0000"/>
              </a:solidFill>
            </a:endParaRPr>
          </a:p>
          <a:p>
            <a:endParaRPr lang="en-US" dirty="0">
              <a:solidFill>
                <a:schemeClr val="accent6"/>
              </a:solidFill>
            </a:endParaRPr>
          </a:p>
        </p:txBody>
      </p:sp>
    </p:spTree>
    <p:extLst>
      <p:ext uri="{BB962C8B-B14F-4D97-AF65-F5344CB8AC3E}">
        <p14:creationId xmlns:p14="http://schemas.microsoft.com/office/powerpoint/2010/main" val="2047019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619" y="627534"/>
            <a:ext cx="8209556" cy="432048"/>
          </a:xfrm>
        </p:spPr>
        <p:txBody>
          <a:bodyPr/>
          <a:lstStyle/>
          <a:p>
            <a:r>
              <a:rPr lang="en-GB" dirty="0">
                <a:solidFill>
                  <a:srgbClr val="007477"/>
                </a:solidFill>
                <a:latin typeface="Folks" panose="02000503020000020004" pitchFamily="2" charset="0"/>
              </a:rPr>
              <a:t>Next steps</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E6CE787C-3410-4029-A1BE-5A1E32A67E28}"/>
              </a:ext>
            </a:extLst>
          </p:cNvPr>
          <p:cNvPicPr>
            <a:picLocks noChangeAspect="1"/>
          </p:cNvPicPr>
          <p:nvPr/>
        </p:nvPicPr>
        <p:blipFill>
          <a:blip r:embed="rId2"/>
          <a:stretch>
            <a:fillRect/>
          </a:stretch>
        </p:blipFill>
        <p:spPr>
          <a:xfrm>
            <a:off x="7668343" y="4413990"/>
            <a:ext cx="1224831" cy="461221"/>
          </a:xfrm>
          <a:prstGeom prst="rect">
            <a:avLst/>
          </a:prstGeom>
        </p:spPr>
      </p:pic>
      <p:sp>
        <p:nvSpPr>
          <p:cNvPr id="2" name="TextBox 1">
            <a:extLst>
              <a:ext uri="{FF2B5EF4-FFF2-40B4-BE49-F238E27FC236}">
                <a16:creationId xmlns:a16="http://schemas.microsoft.com/office/drawing/2014/main" id="{A43EA02A-88BB-486F-B17F-840FA340DE37}"/>
              </a:ext>
            </a:extLst>
          </p:cNvPr>
          <p:cNvSpPr txBox="1"/>
          <p:nvPr/>
        </p:nvSpPr>
        <p:spPr>
          <a:xfrm>
            <a:off x="251619" y="1059582"/>
            <a:ext cx="8641555" cy="4455066"/>
          </a:xfrm>
          <a:prstGeom prst="rect">
            <a:avLst/>
          </a:prstGeom>
          <a:noFill/>
        </p:spPr>
        <p:txBody>
          <a:bodyPr wrap="square" rtlCol="0">
            <a:spAutoFit/>
          </a:bodyPr>
          <a:lstStyle/>
          <a:p>
            <a:r>
              <a:rPr lang="en-GB" b="1" dirty="0">
                <a:latin typeface="Folks" panose="02000503020000020004" pitchFamily="2" charset="0"/>
              </a:rPr>
              <a:t>Stay With Us</a:t>
            </a:r>
          </a:p>
          <a:p>
            <a:pPr marL="285750" indent="-285750">
              <a:buFont typeface="Arial" panose="020B0604020202020204" pitchFamily="34" charset="0"/>
              <a:buChar char="•"/>
            </a:pPr>
            <a:r>
              <a:rPr lang="en-GB" dirty="0"/>
              <a:t>Continue to promote Autumn Adventures and come up with and promote a Christmas/New Year offer for Stay With Us </a:t>
            </a:r>
          </a:p>
          <a:p>
            <a:endParaRPr lang="en-GB" dirty="0"/>
          </a:p>
          <a:p>
            <a:r>
              <a:rPr lang="en-GB" b="1" dirty="0">
                <a:latin typeface="Folks" panose="02000503020000020004" pitchFamily="2" charset="0"/>
              </a:rPr>
              <a:t>Publications</a:t>
            </a:r>
          </a:p>
          <a:p>
            <a:pPr marL="285750" indent="-285750">
              <a:buFont typeface="Arial" panose="020B0604020202020204" pitchFamily="34" charset="0"/>
              <a:buChar char="•"/>
            </a:pPr>
            <a:r>
              <a:rPr lang="en-GB" dirty="0"/>
              <a:t>Promoting Autumn sale bundles</a:t>
            </a:r>
          </a:p>
          <a:p>
            <a:pPr marL="285750" indent="-285750">
              <a:buFont typeface="Arial" panose="020B0604020202020204" pitchFamily="34" charset="0"/>
              <a:buChar char="•"/>
            </a:pPr>
            <a:r>
              <a:rPr lang="en-GB" dirty="0"/>
              <a:t>Launching Christmas cards and gifts</a:t>
            </a:r>
          </a:p>
          <a:p>
            <a:pPr marL="285750" indent="-285750">
              <a:buFont typeface="Arial" panose="020B0604020202020204" pitchFamily="34" charset="0"/>
              <a:buChar char="•"/>
            </a:pPr>
            <a:endParaRPr lang="en-GB" dirty="0">
              <a:solidFill>
                <a:srgbClr val="FF0000"/>
              </a:solidFill>
            </a:endParaRPr>
          </a:p>
          <a:p>
            <a:r>
              <a:rPr lang="en-GB" b="1" dirty="0">
                <a:latin typeface="Folks" panose="02000503020000020004" pitchFamily="2" charset="0"/>
              </a:rPr>
              <a:t>Schools </a:t>
            </a:r>
          </a:p>
          <a:p>
            <a:pPr marL="285750" indent="-285750">
              <a:buFont typeface="Arial" panose="020B0604020202020204" pitchFamily="34" charset="0"/>
              <a:buChar char="•"/>
            </a:pPr>
            <a:r>
              <a:rPr lang="en-GB" dirty="0"/>
              <a:t>Continue to promote day, digital and outreach options via email campaigns, social campaigns, partners, website, current customers.</a:t>
            </a:r>
          </a:p>
          <a:p>
            <a:pPr marL="285750" indent="-285750">
              <a:buFont typeface="Arial" panose="020B0604020202020204" pitchFamily="34" charset="0"/>
              <a:buChar char="•"/>
            </a:pPr>
            <a:r>
              <a:rPr lang="en-GB" dirty="0"/>
              <a:t>Prepare for when residentials are permitted. Set up content for email, social, search etc</a:t>
            </a:r>
          </a:p>
          <a:p>
            <a:pPr marL="285750" indent="-285750">
              <a:buFont typeface="Arial" panose="020B0604020202020204" pitchFamily="34" charset="0"/>
              <a:buChar char="•"/>
            </a:pPr>
            <a:endParaRPr lang="en-GB" dirty="0">
              <a:solidFill>
                <a:srgbClr val="FF0000"/>
              </a:solidFill>
            </a:endParaRPr>
          </a:p>
          <a:p>
            <a:r>
              <a:rPr lang="en-GB" b="1" dirty="0">
                <a:latin typeface="Folks" panose="02000503020000020004" pitchFamily="2" charset="0"/>
              </a:rPr>
              <a:t>Duke of Edinburgh</a:t>
            </a:r>
          </a:p>
          <a:p>
            <a:pPr marL="285750" indent="-285750">
              <a:buFont typeface="Arial" panose="020B0604020202020204" pitchFamily="34" charset="0"/>
              <a:buChar char="•"/>
            </a:pPr>
            <a:r>
              <a:rPr lang="en-GB" dirty="0"/>
              <a:t>Promoting October 2020 DofE Bronze expeditions and Gold residentials via social, email and DofE</a:t>
            </a:r>
          </a:p>
          <a:p>
            <a:pPr marL="285750" indent="-285750">
              <a:buFont typeface="Arial" panose="020B0604020202020204" pitchFamily="34" charset="0"/>
              <a:buChar char="•"/>
            </a:pPr>
            <a:r>
              <a:rPr lang="en-GB" dirty="0"/>
              <a:t>Collating 2021 offer and developing a marketing plan</a:t>
            </a:r>
          </a:p>
          <a:p>
            <a:pPr marL="285750" indent="-285750">
              <a:buFont typeface="Arial" panose="020B0604020202020204" pitchFamily="34" charset="0"/>
              <a:buChar char="•"/>
            </a:pPr>
            <a:endParaRPr lang="en-GB" dirty="0">
              <a:solidFill>
                <a:srgbClr val="FF0000"/>
              </a:solidFill>
            </a:endParaRPr>
          </a:p>
          <a:p>
            <a:r>
              <a:rPr lang="en-GB" b="1" dirty="0">
                <a:latin typeface="Folks" panose="02000503020000020004" pitchFamily="2" charset="0"/>
              </a:rPr>
              <a:t>Universities</a:t>
            </a:r>
            <a:r>
              <a:rPr lang="en-GB" dirty="0">
                <a:latin typeface="Folks" panose="02000503020000020004" pitchFamily="2" charset="0"/>
              </a:rPr>
              <a:t> </a:t>
            </a:r>
          </a:p>
          <a:p>
            <a:pPr marL="285750" indent="-285750">
              <a:buFont typeface="Arial" panose="020B0604020202020204" pitchFamily="34" charset="0"/>
              <a:buChar char="•"/>
            </a:pPr>
            <a:r>
              <a:rPr lang="en-GB" dirty="0"/>
              <a:t>Continue to promote our universities offering – emails / social / website /digital ads</a:t>
            </a:r>
          </a:p>
          <a:p>
            <a:pPr marL="628650" lvl="1"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84787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619" y="771502"/>
            <a:ext cx="8209556" cy="432048"/>
          </a:xfrm>
        </p:spPr>
        <p:txBody>
          <a:bodyPr/>
          <a:lstStyle/>
          <a:p>
            <a:r>
              <a:rPr lang="en-GB" dirty="0">
                <a:solidFill>
                  <a:srgbClr val="007477"/>
                </a:solidFill>
                <a:latin typeface="Folks" panose="02000503020000020004" pitchFamily="2" charset="0"/>
              </a:rPr>
              <a:t>Social – Twitter</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13539DF7-E11E-49A9-AEAC-184F3433E677}"/>
              </a:ext>
            </a:extLst>
          </p:cNvPr>
          <p:cNvPicPr>
            <a:picLocks noChangeAspect="1"/>
          </p:cNvPicPr>
          <p:nvPr/>
        </p:nvPicPr>
        <p:blipFill>
          <a:blip r:embed="rId2"/>
          <a:stretch>
            <a:fillRect/>
          </a:stretch>
        </p:blipFill>
        <p:spPr>
          <a:xfrm>
            <a:off x="7668343" y="4413990"/>
            <a:ext cx="1224831" cy="461221"/>
          </a:xfrm>
          <a:prstGeom prst="rect">
            <a:avLst/>
          </a:prstGeom>
        </p:spPr>
      </p:pic>
      <p:pic>
        <p:nvPicPr>
          <p:cNvPr id="10" name="Picture Placeholder 6" descr="image.jpg">
            <a:extLst>
              <a:ext uri="{FF2B5EF4-FFF2-40B4-BE49-F238E27FC236}">
                <a16:creationId xmlns:a16="http://schemas.microsoft.com/office/drawing/2014/main" id="{2E403884-DFD8-42B7-B5AC-9D5FAE540136}"/>
              </a:ext>
            </a:extLst>
          </p:cNvPr>
          <p:cNvPicPr>
            <a:picLocks noGrp="1" noChangeAspect="1"/>
          </p:cNvPicPr>
          <p:nvPr>
            <p:ph type="pic" sz="quarter" idx="17"/>
          </p:nvPr>
        </p:nvPicPr>
        <p:blipFill>
          <a:blip r:embed="rId3"/>
          <a:srcRect/>
          <a:stretch>
            <a:fillRect/>
          </a:stretch>
        </p:blipFill>
        <p:spPr>
          <a:xfrm>
            <a:off x="2915322" y="771502"/>
            <a:ext cx="451815" cy="451814"/>
          </a:xfrm>
        </p:spPr>
      </p:pic>
      <p:pic>
        <p:nvPicPr>
          <p:cNvPr id="11" name="Picture Placeholder 7" descr="image.png">
            <a:extLst>
              <a:ext uri="{FF2B5EF4-FFF2-40B4-BE49-F238E27FC236}">
                <a16:creationId xmlns:a16="http://schemas.microsoft.com/office/drawing/2014/main" id="{2D4A504F-1D34-4E55-B27A-37851DD32090}"/>
              </a:ext>
            </a:extLst>
          </p:cNvPr>
          <p:cNvPicPr>
            <a:picLocks noGrp="1" noChangeAspect="1"/>
          </p:cNvPicPr>
          <p:nvPr>
            <p:ph type="pic" sz="quarter" idx="18"/>
          </p:nvPr>
        </p:nvPicPr>
        <p:blipFill>
          <a:blip r:embed="rId4"/>
          <a:srcRect/>
          <a:stretch>
            <a:fillRect/>
          </a:stretch>
        </p:blipFill>
        <p:spPr>
          <a:xfrm>
            <a:off x="3198781" y="1043902"/>
            <a:ext cx="224543" cy="224543"/>
          </a:xfrm>
        </p:spPr>
      </p:pic>
      <p:sp>
        <p:nvSpPr>
          <p:cNvPr id="12" name="Text Placeholder 8">
            <a:extLst>
              <a:ext uri="{FF2B5EF4-FFF2-40B4-BE49-F238E27FC236}">
                <a16:creationId xmlns:a16="http://schemas.microsoft.com/office/drawing/2014/main" id="{33DAAC7F-372A-4EA4-B498-71F26FCA0D9A}"/>
              </a:ext>
            </a:extLst>
          </p:cNvPr>
          <p:cNvSpPr txBox="1">
            <a:spLocks/>
          </p:cNvSpPr>
          <p:nvPr/>
        </p:nvSpPr>
        <p:spPr>
          <a:xfrm>
            <a:off x="3491879" y="800622"/>
            <a:ext cx="3600400" cy="360040"/>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GB" dirty="0"/>
              <a:t>@</a:t>
            </a:r>
            <a:r>
              <a:rPr lang="en-GB" dirty="0" err="1"/>
              <a:t>FieldStudiesC</a:t>
            </a:r>
            <a:endParaRPr lang="en-GB" dirty="0"/>
          </a:p>
        </p:txBody>
      </p:sp>
      <p:pic>
        <p:nvPicPr>
          <p:cNvPr id="6" name="Picture 5" descr="Graphical user interface, text&#10;&#10;Description automatically generated">
            <a:extLst>
              <a:ext uri="{FF2B5EF4-FFF2-40B4-BE49-F238E27FC236}">
                <a16:creationId xmlns:a16="http://schemas.microsoft.com/office/drawing/2014/main" id="{967B12F4-9216-4984-8446-9CAF36D92B9C}"/>
              </a:ext>
            </a:extLst>
          </p:cNvPr>
          <p:cNvPicPr>
            <a:picLocks noChangeAspect="1"/>
          </p:cNvPicPr>
          <p:nvPr/>
        </p:nvPicPr>
        <p:blipFill>
          <a:blip r:embed="rId5"/>
          <a:stretch>
            <a:fillRect/>
          </a:stretch>
        </p:blipFill>
        <p:spPr>
          <a:xfrm>
            <a:off x="3142606" y="1412816"/>
            <a:ext cx="3168303" cy="2245805"/>
          </a:xfrm>
          <a:prstGeom prst="rect">
            <a:avLst/>
          </a:prstGeom>
        </p:spPr>
      </p:pic>
      <p:pic>
        <p:nvPicPr>
          <p:cNvPr id="9" name="Picture 8" descr="A close up of a mountain&#10;&#10;Description automatically generated">
            <a:extLst>
              <a:ext uri="{FF2B5EF4-FFF2-40B4-BE49-F238E27FC236}">
                <a16:creationId xmlns:a16="http://schemas.microsoft.com/office/drawing/2014/main" id="{A9EA3C61-9817-4062-B8D4-35D211F9D3BF}"/>
              </a:ext>
            </a:extLst>
          </p:cNvPr>
          <p:cNvPicPr>
            <a:picLocks noChangeAspect="1"/>
          </p:cNvPicPr>
          <p:nvPr/>
        </p:nvPicPr>
        <p:blipFill>
          <a:blip r:embed="rId6"/>
          <a:stretch>
            <a:fillRect/>
          </a:stretch>
        </p:blipFill>
        <p:spPr>
          <a:xfrm>
            <a:off x="248119" y="1432200"/>
            <a:ext cx="2964638" cy="3371798"/>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8003B274-BF80-4B22-8346-B3A723EF1530}"/>
              </a:ext>
            </a:extLst>
          </p:cNvPr>
          <p:cNvPicPr>
            <a:picLocks noChangeAspect="1"/>
          </p:cNvPicPr>
          <p:nvPr/>
        </p:nvPicPr>
        <p:blipFill>
          <a:blip r:embed="rId7"/>
          <a:stretch>
            <a:fillRect/>
          </a:stretch>
        </p:blipFill>
        <p:spPr>
          <a:xfrm>
            <a:off x="6231643" y="1427915"/>
            <a:ext cx="2755033" cy="2038840"/>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117A97EB-CC3E-465E-ACA0-6ED17602BBD5}"/>
              </a:ext>
            </a:extLst>
          </p:cNvPr>
          <p:cNvPicPr>
            <a:picLocks noChangeAspect="1"/>
          </p:cNvPicPr>
          <p:nvPr/>
        </p:nvPicPr>
        <p:blipFill rotWithShape="1">
          <a:blip r:embed="rId8"/>
          <a:srcRect t="27766" r="14578"/>
          <a:stretch/>
        </p:blipFill>
        <p:spPr>
          <a:xfrm>
            <a:off x="3491879" y="762907"/>
            <a:ext cx="5544617" cy="606879"/>
          </a:xfrm>
          <a:prstGeom prst="rect">
            <a:avLst/>
          </a:prstGeom>
        </p:spPr>
      </p:pic>
      <p:sp>
        <p:nvSpPr>
          <p:cNvPr id="14" name="Oval 13">
            <a:extLst>
              <a:ext uri="{FF2B5EF4-FFF2-40B4-BE49-F238E27FC236}">
                <a16:creationId xmlns:a16="http://schemas.microsoft.com/office/drawing/2014/main" id="{1FCA070A-79A3-47E3-B05A-1D93D493B541}"/>
              </a:ext>
            </a:extLst>
          </p:cNvPr>
          <p:cNvSpPr/>
          <p:nvPr/>
        </p:nvSpPr>
        <p:spPr>
          <a:xfrm>
            <a:off x="6150753" y="3774927"/>
            <a:ext cx="1261777" cy="1261777"/>
          </a:xfrm>
          <a:prstGeom prst="ellipse">
            <a:avLst/>
          </a:prstGeom>
          <a:solidFill>
            <a:srgbClr val="A2A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F72036B-478A-4F35-910B-917A15B0BABD}"/>
              </a:ext>
            </a:extLst>
          </p:cNvPr>
          <p:cNvSpPr txBox="1"/>
          <p:nvPr/>
        </p:nvSpPr>
        <p:spPr>
          <a:xfrm>
            <a:off x="6110616" y="4270325"/>
            <a:ext cx="1342050" cy="523220"/>
          </a:xfrm>
          <a:prstGeom prst="rect">
            <a:avLst/>
          </a:prstGeom>
          <a:noFill/>
        </p:spPr>
        <p:txBody>
          <a:bodyPr wrap="square" rtlCol="0">
            <a:spAutoFit/>
          </a:bodyPr>
          <a:lstStyle/>
          <a:p>
            <a:pPr algn="ctr"/>
            <a:r>
              <a:rPr lang="en-GB" sz="1400" dirty="0">
                <a:solidFill>
                  <a:schemeClr val="bg1"/>
                </a:solidFill>
              </a:rPr>
              <a:t>11,191 Twitter followers.</a:t>
            </a:r>
          </a:p>
        </p:txBody>
      </p:sp>
      <p:pic>
        <p:nvPicPr>
          <p:cNvPr id="20" name="Graphic 19" descr="Badge Tick">
            <a:extLst>
              <a:ext uri="{FF2B5EF4-FFF2-40B4-BE49-F238E27FC236}">
                <a16:creationId xmlns:a16="http://schemas.microsoft.com/office/drawing/2014/main" id="{1FD8FD5F-685C-47B0-81B8-43E8E45BB0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8962" y="3854583"/>
            <a:ext cx="445359" cy="445359"/>
          </a:xfrm>
          <a:prstGeom prst="rect">
            <a:avLst/>
          </a:prstGeom>
        </p:spPr>
      </p:pic>
    </p:spTree>
    <p:extLst>
      <p:ext uri="{BB962C8B-B14F-4D97-AF65-F5344CB8AC3E}">
        <p14:creationId xmlns:p14="http://schemas.microsoft.com/office/powerpoint/2010/main" val="400096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5434B5-A17A-42CC-B503-82545366DE79}"/>
              </a:ext>
            </a:extLst>
          </p:cNvPr>
          <p:cNvPicPr>
            <a:picLocks noChangeAspect="1"/>
          </p:cNvPicPr>
          <p:nvPr/>
        </p:nvPicPr>
        <p:blipFill>
          <a:blip r:embed="rId2"/>
          <a:stretch>
            <a:fillRect/>
          </a:stretch>
        </p:blipFill>
        <p:spPr>
          <a:xfrm>
            <a:off x="4679733" y="1191548"/>
            <a:ext cx="3852707" cy="2981211"/>
          </a:xfrm>
          <a:prstGeom prst="rect">
            <a:avLst/>
          </a:prstGeom>
        </p:spPr>
      </p:pic>
      <p:sp>
        <p:nvSpPr>
          <p:cNvPr id="3" name="Text Placeholder 2"/>
          <p:cNvSpPr>
            <a:spLocks noGrp="1"/>
          </p:cNvSpPr>
          <p:nvPr>
            <p:ph type="body" sz="quarter" idx="10"/>
          </p:nvPr>
        </p:nvSpPr>
        <p:spPr/>
        <p:txBody>
          <a:bodyPr/>
          <a:lstStyle/>
          <a:p>
            <a:r>
              <a:rPr lang="en-GB" dirty="0">
                <a:solidFill>
                  <a:srgbClr val="007477"/>
                </a:solidFill>
                <a:latin typeface="Folks" panose="02000503020000020004" pitchFamily="2" charset="0"/>
              </a:rPr>
              <a:t>Social – Facebook</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13539DF7-E11E-49A9-AEAC-184F3433E677}"/>
              </a:ext>
            </a:extLst>
          </p:cNvPr>
          <p:cNvPicPr>
            <a:picLocks noChangeAspect="1"/>
          </p:cNvPicPr>
          <p:nvPr/>
        </p:nvPicPr>
        <p:blipFill>
          <a:blip r:embed="rId3"/>
          <a:stretch>
            <a:fillRect/>
          </a:stretch>
        </p:blipFill>
        <p:spPr>
          <a:xfrm>
            <a:off x="7668343" y="4413990"/>
            <a:ext cx="1224831" cy="461221"/>
          </a:xfrm>
          <a:prstGeom prst="rect">
            <a:avLst/>
          </a:prstGeom>
        </p:spPr>
      </p:pic>
      <p:pic>
        <p:nvPicPr>
          <p:cNvPr id="12" name="Picture Placeholder 6" descr="image.jpg">
            <a:extLst>
              <a:ext uri="{FF2B5EF4-FFF2-40B4-BE49-F238E27FC236}">
                <a16:creationId xmlns:a16="http://schemas.microsoft.com/office/drawing/2014/main" id="{1EA2B27B-F263-4796-B728-396B32F1B502}"/>
              </a:ext>
            </a:extLst>
          </p:cNvPr>
          <p:cNvPicPr>
            <a:picLocks noGrp="1" noChangeAspect="1"/>
          </p:cNvPicPr>
          <p:nvPr>
            <p:ph type="pic" sz="quarter" idx="17"/>
          </p:nvPr>
        </p:nvPicPr>
        <p:blipFill>
          <a:blip r:embed="rId4"/>
          <a:srcRect/>
          <a:stretch>
            <a:fillRect/>
          </a:stretch>
        </p:blipFill>
        <p:spPr>
          <a:xfrm>
            <a:off x="3347864" y="771502"/>
            <a:ext cx="451815" cy="451814"/>
          </a:xfrm>
        </p:spPr>
      </p:pic>
      <p:pic>
        <p:nvPicPr>
          <p:cNvPr id="13" name="Picture Placeholder 13" descr="image.png">
            <a:extLst>
              <a:ext uri="{FF2B5EF4-FFF2-40B4-BE49-F238E27FC236}">
                <a16:creationId xmlns:a16="http://schemas.microsoft.com/office/drawing/2014/main" id="{9247417E-6CCB-4051-AD08-F727DFAF0880}"/>
              </a:ext>
            </a:extLst>
          </p:cNvPr>
          <p:cNvPicPr>
            <a:picLocks noChangeAspect="1"/>
          </p:cNvPicPr>
          <p:nvPr/>
        </p:nvPicPr>
        <p:blipFill>
          <a:blip r:embed="rId5"/>
          <a:srcRect/>
          <a:stretch>
            <a:fillRect/>
          </a:stretch>
        </p:blipFill>
        <p:spPr>
          <a:xfrm>
            <a:off x="3746705" y="979007"/>
            <a:ext cx="224543" cy="224543"/>
          </a:xfrm>
          <a:prstGeom prst="ellipse">
            <a:avLst/>
          </a:prstGeom>
          <a:noFill/>
          <a:ln>
            <a:noFill/>
          </a:ln>
        </p:spPr>
      </p:pic>
      <p:sp>
        <p:nvSpPr>
          <p:cNvPr id="14" name="Text Placeholder 14">
            <a:extLst>
              <a:ext uri="{FF2B5EF4-FFF2-40B4-BE49-F238E27FC236}">
                <a16:creationId xmlns:a16="http://schemas.microsoft.com/office/drawing/2014/main" id="{0EC20906-E730-4138-8944-F6FEA7CFBDD7}"/>
              </a:ext>
            </a:extLst>
          </p:cNvPr>
          <p:cNvSpPr txBox="1">
            <a:spLocks/>
          </p:cNvSpPr>
          <p:nvPr/>
        </p:nvSpPr>
        <p:spPr>
          <a:xfrm>
            <a:off x="4067943" y="771502"/>
            <a:ext cx="3600400" cy="360040"/>
          </a:xfrm>
          <a:prstGeom prst="rect">
            <a:avLst/>
          </a:prstGeom>
        </p:spPr>
        <p:txBody>
          <a:bodyPr wrap="square" lIns="0" tIns="0" rIns="0" bIns="0" anchor="b" anchorCtr="0">
            <a:normAutofit/>
          </a:bodyPr>
          <a:lstStyle>
            <a:lvl1pPr marL="0" indent="0" algn="l" defTabSz="685800" rtl="0" eaLnBrk="1" latinLnBrk="0" hangingPunct="1">
              <a:lnSpc>
                <a:spcPct val="100000"/>
              </a:lnSpc>
              <a:spcBef>
                <a:spcPts val="0"/>
              </a:spcBef>
              <a:buFont typeface="Arial" charset="0"/>
              <a:buNone/>
              <a:defRPr sz="1200" b="0" i="0" kern="1200" baseline="0">
                <a:solidFill>
                  <a:srgbClr val="2F3638"/>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GB"/>
              <a:t>The Field Studies Council</a:t>
            </a:r>
          </a:p>
        </p:txBody>
      </p:sp>
      <p:sp>
        <p:nvSpPr>
          <p:cNvPr id="11" name="TextBox 10">
            <a:extLst>
              <a:ext uri="{FF2B5EF4-FFF2-40B4-BE49-F238E27FC236}">
                <a16:creationId xmlns:a16="http://schemas.microsoft.com/office/drawing/2014/main" id="{5D8CCFEA-E226-4B08-A6D5-82F7509F2726}"/>
              </a:ext>
            </a:extLst>
          </p:cNvPr>
          <p:cNvSpPr txBox="1"/>
          <p:nvPr/>
        </p:nvSpPr>
        <p:spPr>
          <a:xfrm>
            <a:off x="112782" y="1191548"/>
            <a:ext cx="5147722" cy="300082"/>
          </a:xfrm>
          <a:prstGeom prst="rect">
            <a:avLst/>
          </a:prstGeom>
          <a:noFill/>
        </p:spPr>
        <p:txBody>
          <a:bodyPr wrap="square" rtlCol="0">
            <a:spAutoFit/>
          </a:bodyPr>
          <a:lstStyle/>
          <a:p>
            <a:r>
              <a:rPr lang="en-GB" b="1" dirty="0">
                <a:latin typeface="Folks" panose="02000503020000020004" pitchFamily="2" charset="0"/>
              </a:rPr>
              <a:t>Top Facebook posts:</a:t>
            </a:r>
          </a:p>
        </p:txBody>
      </p:sp>
      <p:sp>
        <p:nvSpPr>
          <p:cNvPr id="15" name="TextBox 14">
            <a:extLst>
              <a:ext uri="{FF2B5EF4-FFF2-40B4-BE49-F238E27FC236}">
                <a16:creationId xmlns:a16="http://schemas.microsoft.com/office/drawing/2014/main" id="{0C03F86E-E8A6-4EE1-82C7-F5E4ED65FB02}"/>
              </a:ext>
            </a:extLst>
          </p:cNvPr>
          <p:cNvSpPr txBox="1"/>
          <p:nvPr/>
        </p:nvSpPr>
        <p:spPr>
          <a:xfrm>
            <a:off x="143186" y="4405816"/>
            <a:ext cx="5897327" cy="300082"/>
          </a:xfrm>
          <a:prstGeom prst="rect">
            <a:avLst/>
          </a:prstGeom>
          <a:noFill/>
        </p:spPr>
        <p:txBody>
          <a:bodyPr wrap="square" rtlCol="0">
            <a:spAutoFit/>
          </a:bodyPr>
          <a:lstStyle/>
          <a:p>
            <a:r>
              <a:rPr lang="en-GB" dirty="0"/>
              <a:t>313 likes gained = 9,593 Page likes in total.</a:t>
            </a:r>
          </a:p>
        </p:txBody>
      </p:sp>
      <p:pic>
        <p:nvPicPr>
          <p:cNvPr id="7" name="Picture 6">
            <a:extLst>
              <a:ext uri="{FF2B5EF4-FFF2-40B4-BE49-F238E27FC236}">
                <a16:creationId xmlns:a16="http://schemas.microsoft.com/office/drawing/2014/main" id="{B1F4C534-84A8-48ED-A7B8-8D440E167F58}"/>
              </a:ext>
            </a:extLst>
          </p:cNvPr>
          <p:cNvPicPr>
            <a:picLocks noChangeAspect="1"/>
          </p:cNvPicPr>
          <p:nvPr/>
        </p:nvPicPr>
        <p:blipFill>
          <a:blip r:embed="rId6"/>
          <a:stretch>
            <a:fillRect/>
          </a:stretch>
        </p:blipFill>
        <p:spPr>
          <a:xfrm>
            <a:off x="223071" y="1555522"/>
            <a:ext cx="4276921" cy="2682137"/>
          </a:xfrm>
          <a:prstGeom prst="rect">
            <a:avLst/>
          </a:prstGeom>
        </p:spPr>
      </p:pic>
      <p:sp>
        <p:nvSpPr>
          <p:cNvPr id="8" name="Oval 7">
            <a:extLst>
              <a:ext uri="{FF2B5EF4-FFF2-40B4-BE49-F238E27FC236}">
                <a16:creationId xmlns:a16="http://schemas.microsoft.com/office/drawing/2014/main" id="{7819EC11-80C8-405E-B2A7-8E87B20E7602}"/>
              </a:ext>
            </a:extLst>
          </p:cNvPr>
          <p:cNvSpPr/>
          <p:nvPr/>
        </p:nvSpPr>
        <p:spPr>
          <a:xfrm>
            <a:off x="6150753" y="3774927"/>
            <a:ext cx="1261777" cy="1261777"/>
          </a:xfrm>
          <a:prstGeom prst="ellipse">
            <a:avLst/>
          </a:prstGeom>
          <a:solidFill>
            <a:srgbClr val="A2A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2780A03-7AF1-49BA-AC45-B78EEF6A67E0}"/>
              </a:ext>
            </a:extLst>
          </p:cNvPr>
          <p:cNvSpPr txBox="1"/>
          <p:nvPr/>
        </p:nvSpPr>
        <p:spPr>
          <a:xfrm>
            <a:off x="6110616" y="4171138"/>
            <a:ext cx="1342050" cy="830997"/>
          </a:xfrm>
          <a:prstGeom prst="rect">
            <a:avLst/>
          </a:prstGeom>
          <a:noFill/>
        </p:spPr>
        <p:txBody>
          <a:bodyPr wrap="square" rtlCol="0">
            <a:spAutoFit/>
          </a:bodyPr>
          <a:lstStyle/>
          <a:p>
            <a:pPr algn="ctr"/>
            <a:r>
              <a:rPr lang="en-GB" sz="1200" dirty="0">
                <a:solidFill>
                  <a:schemeClr val="bg1"/>
                </a:solidFill>
              </a:rPr>
              <a:t>2.9% engagement rate. Up 1.3% from previous month</a:t>
            </a:r>
          </a:p>
        </p:txBody>
      </p:sp>
      <p:pic>
        <p:nvPicPr>
          <p:cNvPr id="21" name="Graphic 20" descr="Badge Tick">
            <a:extLst>
              <a:ext uri="{FF2B5EF4-FFF2-40B4-BE49-F238E27FC236}">
                <a16:creationId xmlns:a16="http://schemas.microsoft.com/office/drawing/2014/main" id="{E1CA9C12-A35B-438F-B90D-1774D8CA0F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7742" y="3824966"/>
            <a:ext cx="407799" cy="407799"/>
          </a:xfrm>
          <a:prstGeom prst="rect">
            <a:avLst/>
          </a:prstGeom>
        </p:spPr>
      </p:pic>
    </p:spTree>
    <p:extLst>
      <p:ext uri="{BB962C8B-B14F-4D97-AF65-F5344CB8AC3E}">
        <p14:creationId xmlns:p14="http://schemas.microsoft.com/office/powerpoint/2010/main" val="181921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 chat or text message&#10;&#10;Description automatically generated">
            <a:extLst>
              <a:ext uri="{FF2B5EF4-FFF2-40B4-BE49-F238E27FC236}">
                <a16:creationId xmlns:a16="http://schemas.microsoft.com/office/drawing/2014/main" id="{2B2302DC-9337-4028-8BF7-74F4E0985958}"/>
              </a:ext>
            </a:extLst>
          </p:cNvPr>
          <p:cNvPicPr>
            <a:picLocks noChangeAspect="1"/>
          </p:cNvPicPr>
          <p:nvPr/>
        </p:nvPicPr>
        <p:blipFill rotWithShape="1">
          <a:blip r:embed="rId2"/>
          <a:srcRect l="13627" t="3485" b="7022"/>
          <a:stretch/>
        </p:blipFill>
        <p:spPr>
          <a:xfrm>
            <a:off x="5061443" y="1347518"/>
            <a:ext cx="4082557" cy="2053554"/>
          </a:xfrm>
          <a:prstGeom prst="rect">
            <a:avLst/>
          </a:prstGeom>
        </p:spPr>
      </p:pic>
      <p:sp>
        <p:nvSpPr>
          <p:cNvPr id="3" name="Text Placeholder 2"/>
          <p:cNvSpPr>
            <a:spLocks noGrp="1"/>
          </p:cNvSpPr>
          <p:nvPr>
            <p:ph type="body" sz="quarter" idx="10"/>
          </p:nvPr>
        </p:nvSpPr>
        <p:spPr>
          <a:xfrm>
            <a:off x="251619" y="771502"/>
            <a:ext cx="8209556" cy="432048"/>
          </a:xfrm>
        </p:spPr>
        <p:txBody>
          <a:bodyPr/>
          <a:lstStyle/>
          <a:p>
            <a:r>
              <a:rPr lang="en-GB" dirty="0">
                <a:solidFill>
                  <a:srgbClr val="007477"/>
                </a:solidFill>
                <a:latin typeface="Folks" panose="02000503020000020004" pitchFamily="2" charset="0"/>
              </a:rPr>
              <a:t>Social – Instagram</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13539DF7-E11E-49A9-AEAC-184F3433E677}"/>
              </a:ext>
            </a:extLst>
          </p:cNvPr>
          <p:cNvPicPr>
            <a:picLocks noChangeAspect="1"/>
          </p:cNvPicPr>
          <p:nvPr/>
        </p:nvPicPr>
        <p:blipFill>
          <a:blip r:embed="rId3"/>
          <a:stretch>
            <a:fillRect/>
          </a:stretch>
        </p:blipFill>
        <p:spPr>
          <a:xfrm>
            <a:off x="7668343" y="4413990"/>
            <a:ext cx="1224831" cy="461221"/>
          </a:xfrm>
          <a:prstGeom prst="rect">
            <a:avLst/>
          </a:prstGeom>
        </p:spPr>
      </p:pic>
      <p:pic>
        <p:nvPicPr>
          <p:cNvPr id="15" name="Picture Placeholder 15" descr="image.jpg">
            <a:extLst>
              <a:ext uri="{FF2B5EF4-FFF2-40B4-BE49-F238E27FC236}">
                <a16:creationId xmlns:a16="http://schemas.microsoft.com/office/drawing/2014/main" id="{B3AC9276-64B6-4514-930B-F7D6264BF9E9}"/>
              </a:ext>
            </a:extLst>
          </p:cNvPr>
          <p:cNvPicPr>
            <a:picLocks noChangeAspect="1"/>
          </p:cNvPicPr>
          <p:nvPr/>
        </p:nvPicPr>
        <p:blipFill>
          <a:blip r:embed="rId4"/>
          <a:srcRect/>
          <a:stretch>
            <a:fillRect/>
          </a:stretch>
        </p:blipFill>
        <p:spPr>
          <a:xfrm>
            <a:off x="3563888" y="737767"/>
            <a:ext cx="451815" cy="451814"/>
          </a:xfrm>
          <a:prstGeom prst="ellipse">
            <a:avLst/>
          </a:prstGeom>
          <a:noFill/>
        </p:spPr>
      </p:pic>
      <p:pic>
        <p:nvPicPr>
          <p:cNvPr id="16" name="Picture Placeholder 16" descr="image.png">
            <a:extLst>
              <a:ext uri="{FF2B5EF4-FFF2-40B4-BE49-F238E27FC236}">
                <a16:creationId xmlns:a16="http://schemas.microsoft.com/office/drawing/2014/main" id="{530BFEC9-256C-4B0D-9786-E1E55B91051B}"/>
              </a:ext>
            </a:extLst>
          </p:cNvPr>
          <p:cNvPicPr>
            <a:picLocks noChangeAspect="1"/>
          </p:cNvPicPr>
          <p:nvPr/>
        </p:nvPicPr>
        <p:blipFill>
          <a:blip r:embed="rId5"/>
          <a:srcRect/>
          <a:stretch>
            <a:fillRect/>
          </a:stretch>
        </p:blipFill>
        <p:spPr>
          <a:xfrm>
            <a:off x="3847347" y="1010167"/>
            <a:ext cx="224543" cy="224543"/>
          </a:xfrm>
          <a:prstGeom prst="ellipse">
            <a:avLst/>
          </a:prstGeom>
          <a:noFill/>
          <a:ln>
            <a:noFill/>
          </a:ln>
        </p:spPr>
      </p:pic>
      <p:sp>
        <p:nvSpPr>
          <p:cNvPr id="17" name="Text Placeholder 17">
            <a:extLst>
              <a:ext uri="{FF2B5EF4-FFF2-40B4-BE49-F238E27FC236}">
                <a16:creationId xmlns:a16="http://schemas.microsoft.com/office/drawing/2014/main" id="{16769E6A-3D99-414A-BBF3-E522D772D8BD}"/>
              </a:ext>
            </a:extLst>
          </p:cNvPr>
          <p:cNvSpPr txBox="1">
            <a:spLocks/>
          </p:cNvSpPr>
          <p:nvPr/>
        </p:nvSpPr>
        <p:spPr>
          <a:xfrm>
            <a:off x="3995936" y="809775"/>
            <a:ext cx="3600400" cy="360040"/>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GB" dirty="0"/>
              <a:t>@</a:t>
            </a:r>
            <a:r>
              <a:rPr lang="en-GB" dirty="0" err="1"/>
              <a:t>field_studies_council</a:t>
            </a:r>
            <a:endParaRPr lang="en-GB" dirty="0"/>
          </a:p>
        </p:txBody>
      </p:sp>
      <p:pic>
        <p:nvPicPr>
          <p:cNvPr id="7" name="Picture 6" descr="A picture containing water, person&#10;&#10;Description automatically generated">
            <a:extLst>
              <a:ext uri="{FF2B5EF4-FFF2-40B4-BE49-F238E27FC236}">
                <a16:creationId xmlns:a16="http://schemas.microsoft.com/office/drawing/2014/main" id="{1CF58436-DB3F-4FDA-A759-AEB7FDA4F217}"/>
              </a:ext>
            </a:extLst>
          </p:cNvPr>
          <p:cNvPicPr>
            <a:picLocks noChangeAspect="1"/>
          </p:cNvPicPr>
          <p:nvPr/>
        </p:nvPicPr>
        <p:blipFill>
          <a:blip r:embed="rId6"/>
          <a:stretch>
            <a:fillRect/>
          </a:stretch>
        </p:blipFill>
        <p:spPr>
          <a:xfrm>
            <a:off x="219982" y="1451808"/>
            <a:ext cx="4726682" cy="2008333"/>
          </a:xfrm>
          <a:prstGeom prst="rect">
            <a:avLst/>
          </a:prstGeom>
        </p:spPr>
      </p:pic>
      <p:sp>
        <p:nvSpPr>
          <p:cNvPr id="2" name="Oval 1">
            <a:extLst>
              <a:ext uri="{FF2B5EF4-FFF2-40B4-BE49-F238E27FC236}">
                <a16:creationId xmlns:a16="http://schemas.microsoft.com/office/drawing/2014/main" id="{E4580D8E-6C68-4B81-B4A2-D55413F1727A}"/>
              </a:ext>
            </a:extLst>
          </p:cNvPr>
          <p:cNvSpPr/>
          <p:nvPr/>
        </p:nvSpPr>
        <p:spPr>
          <a:xfrm>
            <a:off x="6150753" y="3774927"/>
            <a:ext cx="1261777" cy="1261777"/>
          </a:xfrm>
          <a:prstGeom prst="ellipse">
            <a:avLst/>
          </a:prstGeom>
          <a:solidFill>
            <a:srgbClr val="A2A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7DC5A5-80E6-4EE4-9F85-39294A811145}"/>
              </a:ext>
            </a:extLst>
          </p:cNvPr>
          <p:cNvSpPr txBox="1"/>
          <p:nvPr/>
        </p:nvSpPr>
        <p:spPr>
          <a:xfrm>
            <a:off x="6110616" y="4270325"/>
            <a:ext cx="1342050" cy="492443"/>
          </a:xfrm>
          <a:prstGeom prst="rect">
            <a:avLst/>
          </a:prstGeom>
          <a:noFill/>
        </p:spPr>
        <p:txBody>
          <a:bodyPr wrap="square" rtlCol="0">
            <a:spAutoFit/>
          </a:bodyPr>
          <a:lstStyle/>
          <a:p>
            <a:pPr algn="ctr"/>
            <a:r>
              <a:rPr lang="en-GB" sz="1300" dirty="0">
                <a:solidFill>
                  <a:schemeClr val="bg1"/>
                </a:solidFill>
              </a:rPr>
              <a:t>1,893 Instagram followers.</a:t>
            </a:r>
          </a:p>
        </p:txBody>
      </p:sp>
      <p:pic>
        <p:nvPicPr>
          <p:cNvPr id="8" name="Graphic 7" descr="Badge Tick">
            <a:extLst>
              <a:ext uri="{FF2B5EF4-FFF2-40B4-BE49-F238E27FC236}">
                <a16:creationId xmlns:a16="http://schemas.microsoft.com/office/drawing/2014/main" id="{1FAF26A1-9838-42A9-9E99-F8E6BD283C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8962" y="3854583"/>
            <a:ext cx="445359" cy="445359"/>
          </a:xfrm>
          <a:prstGeom prst="rect">
            <a:avLst/>
          </a:prstGeom>
        </p:spPr>
      </p:pic>
    </p:spTree>
    <p:extLst>
      <p:ext uri="{BB962C8B-B14F-4D97-AF65-F5344CB8AC3E}">
        <p14:creationId xmlns:p14="http://schemas.microsoft.com/office/powerpoint/2010/main" val="137506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line chart&#10;&#10;Description automatically generated">
            <a:extLst>
              <a:ext uri="{FF2B5EF4-FFF2-40B4-BE49-F238E27FC236}">
                <a16:creationId xmlns:a16="http://schemas.microsoft.com/office/drawing/2014/main" id="{4A3F7F36-5B37-4F17-896C-98FF18758E54}"/>
              </a:ext>
            </a:extLst>
          </p:cNvPr>
          <p:cNvPicPr>
            <a:picLocks noChangeAspect="1"/>
          </p:cNvPicPr>
          <p:nvPr/>
        </p:nvPicPr>
        <p:blipFill>
          <a:blip r:embed="rId2"/>
          <a:stretch>
            <a:fillRect/>
          </a:stretch>
        </p:blipFill>
        <p:spPr>
          <a:xfrm>
            <a:off x="251619" y="1636821"/>
            <a:ext cx="6048573" cy="2607512"/>
          </a:xfrm>
          <a:prstGeom prst="rect">
            <a:avLst/>
          </a:prstGeom>
        </p:spPr>
      </p:pic>
      <p:sp>
        <p:nvSpPr>
          <p:cNvPr id="3" name="Text Placeholder 2"/>
          <p:cNvSpPr>
            <a:spLocks noGrp="1"/>
          </p:cNvSpPr>
          <p:nvPr>
            <p:ph type="body" sz="quarter" idx="10"/>
          </p:nvPr>
        </p:nvSpPr>
        <p:spPr>
          <a:xfrm>
            <a:off x="251619" y="771502"/>
            <a:ext cx="8209556" cy="432048"/>
          </a:xfrm>
        </p:spPr>
        <p:txBody>
          <a:bodyPr/>
          <a:lstStyle/>
          <a:p>
            <a:r>
              <a:rPr lang="en-GB" dirty="0">
                <a:solidFill>
                  <a:srgbClr val="007477"/>
                </a:solidFill>
                <a:latin typeface="Folks" panose="02000503020000020004" pitchFamily="2" charset="0"/>
              </a:rPr>
              <a:t>Social – LinkedIn</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13539DF7-E11E-49A9-AEAC-184F3433E677}"/>
              </a:ext>
            </a:extLst>
          </p:cNvPr>
          <p:cNvPicPr>
            <a:picLocks noChangeAspect="1"/>
          </p:cNvPicPr>
          <p:nvPr/>
        </p:nvPicPr>
        <p:blipFill>
          <a:blip r:embed="rId3"/>
          <a:stretch>
            <a:fillRect/>
          </a:stretch>
        </p:blipFill>
        <p:spPr>
          <a:xfrm>
            <a:off x="7668343" y="4413990"/>
            <a:ext cx="1224831" cy="461221"/>
          </a:xfrm>
          <a:prstGeom prst="rect">
            <a:avLst/>
          </a:prstGeom>
        </p:spPr>
      </p:pic>
      <p:pic>
        <p:nvPicPr>
          <p:cNvPr id="15" name="Picture Placeholder 15" descr="image.jpg">
            <a:extLst>
              <a:ext uri="{FF2B5EF4-FFF2-40B4-BE49-F238E27FC236}">
                <a16:creationId xmlns:a16="http://schemas.microsoft.com/office/drawing/2014/main" id="{B3AC9276-64B6-4514-930B-F7D6264BF9E9}"/>
              </a:ext>
            </a:extLst>
          </p:cNvPr>
          <p:cNvPicPr>
            <a:picLocks noChangeAspect="1"/>
          </p:cNvPicPr>
          <p:nvPr/>
        </p:nvPicPr>
        <p:blipFill>
          <a:blip r:embed="rId4"/>
          <a:srcRect/>
          <a:stretch>
            <a:fillRect/>
          </a:stretch>
        </p:blipFill>
        <p:spPr>
          <a:xfrm>
            <a:off x="3563888" y="737767"/>
            <a:ext cx="451815" cy="451814"/>
          </a:xfrm>
          <a:prstGeom prst="ellipse">
            <a:avLst/>
          </a:prstGeom>
          <a:noFill/>
        </p:spPr>
      </p:pic>
      <p:pic>
        <p:nvPicPr>
          <p:cNvPr id="16" name="Picture Placeholder 16" descr="image.png">
            <a:extLst>
              <a:ext uri="{FF2B5EF4-FFF2-40B4-BE49-F238E27FC236}">
                <a16:creationId xmlns:a16="http://schemas.microsoft.com/office/drawing/2014/main" id="{530BFEC9-256C-4B0D-9786-E1E55B91051B}"/>
              </a:ext>
            </a:extLst>
          </p:cNvPr>
          <p:cNvPicPr>
            <a:picLocks noChangeAspect="1"/>
          </p:cNvPicPr>
          <p:nvPr/>
        </p:nvPicPr>
        <p:blipFill>
          <a:blip r:embed="rId5"/>
          <a:srcRect/>
          <a:stretch>
            <a:fillRect/>
          </a:stretch>
        </p:blipFill>
        <p:spPr>
          <a:xfrm>
            <a:off x="3847347" y="1010167"/>
            <a:ext cx="224543" cy="224543"/>
          </a:xfrm>
          <a:prstGeom prst="ellipse">
            <a:avLst/>
          </a:prstGeom>
          <a:noFill/>
          <a:ln>
            <a:noFill/>
          </a:ln>
        </p:spPr>
      </p:pic>
      <p:sp>
        <p:nvSpPr>
          <p:cNvPr id="17" name="Text Placeholder 17">
            <a:extLst>
              <a:ext uri="{FF2B5EF4-FFF2-40B4-BE49-F238E27FC236}">
                <a16:creationId xmlns:a16="http://schemas.microsoft.com/office/drawing/2014/main" id="{16769E6A-3D99-414A-BBF3-E522D772D8BD}"/>
              </a:ext>
            </a:extLst>
          </p:cNvPr>
          <p:cNvSpPr txBox="1">
            <a:spLocks/>
          </p:cNvSpPr>
          <p:nvPr/>
        </p:nvSpPr>
        <p:spPr>
          <a:xfrm>
            <a:off x="3995936" y="809775"/>
            <a:ext cx="3600400" cy="360040"/>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GB" dirty="0"/>
              <a:t>@</a:t>
            </a:r>
            <a:r>
              <a:rPr lang="en-GB" dirty="0" err="1"/>
              <a:t>field_studies_council</a:t>
            </a:r>
            <a:endParaRPr lang="en-GB" dirty="0"/>
          </a:p>
        </p:txBody>
      </p:sp>
      <p:sp>
        <p:nvSpPr>
          <p:cNvPr id="2" name="Oval 1">
            <a:extLst>
              <a:ext uri="{FF2B5EF4-FFF2-40B4-BE49-F238E27FC236}">
                <a16:creationId xmlns:a16="http://schemas.microsoft.com/office/drawing/2014/main" id="{E4580D8E-6C68-4B81-B4A2-D55413F1727A}"/>
              </a:ext>
            </a:extLst>
          </p:cNvPr>
          <p:cNvSpPr/>
          <p:nvPr/>
        </p:nvSpPr>
        <p:spPr>
          <a:xfrm>
            <a:off x="6150753" y="3774927"/>
            <a:ext cx="1261777" cy="1261777"/>
          </a:xfrm>
          <a:prstGeom prst="ellipse">
            <a:avLst/>
          </a:prstGeom>
          <a:solidFill>
            <a:srgbClr val="A2A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7DC5A5-80E6-4EE4-9F85-39294A811145}"/>
              </a:ext>
            </a:extLst>
          </p:cNvPr>
          <p:cNvSpPr txBox="1"/>
          <p:nvPr/>
        </p:nvSpPr>
        <p:spPr>
          <a:xfrm>
            <a:off x="6110616" y="4189025"/>
            <a:ext cx="1342050" cy="830997"/>
          </a:xfrm>
          <a:prstGeom prst="rect">
            <a:avLst/>
          </a:prstGeom>
          <a:noFill/>
        </p:spPr>
        <p:txBody>
          <a:bodyPr wrap="square" rtlCol="0">
            <a:spAutoFit/>
          </a:bodyPr>
          <a:lstStyle/>
          <a:p>
            <a:pPr algn="ctr"/>
            <a:r>
              <a:rPr lang="en-GB" sz="1200" dirty="0">
                <a:solidFill>
                  <a:schemeClr val="bg1"/>
                </a:solidFill>
              </a:rPr>
              <a:t>112 followers gained - Up 80% on previous month</a:t>
            </a:r>
          </a:p>
        </p:txBody>
      </p:sp>
      <p:pic>
        <p:nvPicPr>
          <p:cNvPr id="8" name="Graphic 7" descr="Badge Tick">
            <a:extLst>
              <a:ext uri="{FF2B5EF4-FFF2-40B4-BE49-F238E27FC236}">
                <a16:creationId xmlns:a16="http://schemas.microsoft.com/office/drawing/2014/main" id="{1FAF26A1-9838-42A9-9E99-F8E6BD283C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58962" y="3773283"/>
            <a:ext cx="445359" cy="445359"/>
          </a:xfrm>
          <a:prstGeom prst="rect">
            <a:avLst/>
          </a:prstGeom>
        </p:spPr>
      </p:pic>
      <p:sp>
        <p:nvSpPr>
          <p:cNvPr id="9" name="TextBox 8">
            <a:extLst>
              <a:ext uri="{FF2B5EF4-FFF2-40B4-BE49-F238E27FC236}">
                <a16:creationId xmlns:a16="http://schemas.microsoft.com/office/drawing/2014/main" id="{5234A942-69A5-4BF0-A80E-09A5D0C5EAF5}"/>
              </a:ext>
            </a:extLst>
          </p:cNvPr>
          <p:cNvSpPr txBox="1"/>
          <p:nvPr/>
        </p:nvSpPr>
        <p:spPr>
          <a:xfrm>
            <a:off x="183225" y="1323334"/>
            <a:ext cx="7701143" cy="300082"/>
          </a:xfrm>
          <a:prstGeom prst="rect">
            <a:avLst/>
          </a:prstGeom>
          <a:noFill/>
        </p:spPr>
        <p:txBody>
          <a:bodyPr wrap="square" rtlCol="0">
            <a:spAutoFit/>
          </a:bodyPr>
          <a:lstStyle/>
          <a:p>
            <a:r>
              <a:rPr lang="en-GB" dirty="0"/>
              <a:t>Since March we have started posting once a week on LinkedIn. We have 1,593 followers altogether.</a:t>
            </a:r>
          </a:p>
        </p:txBody>
      </p:sp>
    </p:spTree>
    <p:extLst>
      <p:ext uri="{BB962C8B-B14F-4D97-AF65-F5344CB8AC3E}">
        <p14:creationId xmlns:p14="http://schemas.microsoft.com/office/powerpoint/2010/main" val="398457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solidFill>
                  <a:srgbClr val="007477"/>
                </a:solidFill>
                <a:latin typeface="Folks" panose="02000503020000020004" pitchFamily="2" charset="0"/>
              </a:rPr>
              <a:t>Social – Facebook: Paid</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13539DF7-E11E-49A9-AEAC-184F3433E677}"/>
              </a:ext>
            </a:extLst>
          </p:cNvPr>
          <p:cNvPicPr>
            <a:picLocks noChangeAspect="1"/>
          </p:cNvPicPr>
          <p:nvPr/>
        </p:nvPicPr>
        <p:blipFill>
          <a:blip r:embed="rId2"/>
          <a:stretch>
            <a:fillRect/>
          </a:stretch>
        </p:blipFill>
        <p:spPr>
          <a:xfrm>
            <a:off x="7668343" y="4413990"/>
            <a:ext cx="1224831" cy="461221"/>
          </a:xfrm>
          <a:prstGeom prst="rect">
            <a:avLst/>
          </a:prstGeom>
        </p:spPr>
      </p:pic>
      <p:sp>
        <p:nvSpPr>
          <p:cNvPr id="2" name="TextBox 1">
            <a:extLst>
              <a:ext uri="{FF2B5EF4-FFF2-40B4-BE49-F238E27FC236}">
                <a16:creationId xmlns:a16="http://schemas.microsoft.com/office/drawing/2014/main" id="{A86713C2-5DF9-4D98-A063-CB0443A0F12B}"/>
              </a:ext>
            </a:extLst>
          </p:cNvPr>
          <p:cNvSpPr txBox="1"/>
          <p:nvPr/>
        </p:nvSpPr>
        <p:spPr>
          <a:xfrm>
            <a:off x="459409" y="1333534"/>
            <a:ext cx="3320504" cy="2585323"/>
          </a:xfrm>
          <a:prstGeom prst="rect">
            <a:avLst/>
          </a:prstGeom>
          <a:noFill/>
        </p:spPr>
        <p:txBody>
          <a:bodyPr wrap="square" rtlCol="0">
            <a:spAutoFit/>
          </a:bodyPr>
          <a:lstStyle/>
          <a:p>
            <a:endParaRPr lang="en-GB" dirty="0"/>
          </a:p>
          <a:p>
            <a:r>
              <a:rPr lang="en-GB" b="1" dirty="0">
                <a:latin typeface="Folks" panose="02000503020000020004" pitchFamily="2" charset="0"/>
              </a:rPr>
              <a:t>Stay With Us</a:t>
            </a:r>
          </a:p>
          <a:p>
            <a:pPr marL="285750" indent="-285750">
              <a:buFont typeface="Arial" panose="020B0604020202020204" pitchFamily="34" charset="0"/>
              <a:buChar char="•"/>
            </a:pPr>
            <a:endParaRPr lang="en-GB" b="1" dirty="0">
              <a:latin typeface="Folks" panose="02000503020000020004" pitchFamily="2" charset="0"/>
            </a:endParaRPr>
          </a:p>
          <a:p>
            <a:pPr marL="285750" indent="-285750">
              <a:buFont typeface="Arial" panose="020B0604020202020204" pitchFamily="34" charset="0"/>
              <a:buChar char="•"/>
            </a:pPr>
            <a:r>
              <a:rPr lang="en-GB" dirty="0"/>
              <a:t>Stay with us Facebook advertising in September focussed on an older audience who may have been looking to get away in the last few weeks of summer since the schools reopened. Facebook remained the top referrer for  the Stay With Us webpage and accounted 45% of the pages total views in September. </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11ED1129-1859-42DF-9621-8082524BD2A4}"/>
              </a:ext>
            </a:extLst>
          </p:cNvPr>
          <p:cNvPicPr>
            <a:picLocks noChangeAspect="1"/>
          </p:cNvPicPr>
          <p:nvPr/>
        </p:nvPicPr>
        <p:blipFill>
          <a:blip r:embed="rId3"/>
          <a:stretch>
            <a:fillRect/>
          </a:stretch>
        </p:blipFill>
        <p:spPr>
          <a:xfrm>
            <a:off x="4062450" y="1398239"/>
            <a:ext cx="2460363" cy="2757688"/>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4E3C0D60-122C-4853-A857-DCB673515E4D}"/>
              </a:ext>
            </a:extLst>
          </p:cNvPr>
          <p:cNvPicPr>
            <a:picLocks noChangeAspect="1"/>
          </p:cNvPicPr>
          <p:nvPr/>
        </p:nvPicPr>
        <p:blipFill>
          <a:blip r:embed="rId4"/>
          <a:stretch>
            <a:fillRect/>
          </a:stretch>
        </p:blipFill>
        <p:spPr>
          <a:xfrm>
            <a:off x="6495781" y="1406734"/>
            <a:ext cx="2481704" cy="2749193"/>
          </a:xfrm>
          <a:prstGeom prst="rect">
            <a:avLst/>
          </a:prstGeom>
        </p:spPr>
      </p:pic>
    </p:spTree>
    <p:extLst>
      <p:ext uri="{BB962C8B-B14F-4D97-AF65-F5344CB8AC3E}">
        <p14:creationId xmlns:p14="http://schemas.microsoft.com/office/powerpoint/2010/main" val="125704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solidFill>
                  <a:srgbClr val="007477"/>
                </a:solidFill>
                <a:latin typeface="Folks" panose="02000503020000020004" pitchFamily="2" charset="0"/>
              </a:rPr>
              <a:t>Social – Facebook: Paid</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13539DF7-E11E-49A9-AEAC-184F3433E677}"/>
              </a:ext>
            </a:extLst>
          </p:cNvPr>
          <p:cNvPicPr>
            <a:picLocks noChangeAspect="1"/>
          </p:cNvPicPr>
          <p:nvPr/>
        </p:nvPicPr>
        <p:blipFill>
          <a:blip r:embed="rId2"/>
          <a:stretch>
            <a:fillRect/>
          </a:stretch>
        </p:blipFill>
        <p:spPr>
          <a:xfrm>
            <a:off x="7668343" y="4413990"/>
            <a:ext cx="1224831" cy="461221"/>
          </a:xfrm>
          <a:prstGeom prst="rect">
            <a:avLst/>
          </a:prstGeom>
        </p:spPr>
      </p:pic>
      <p:sp>
        <p:nvSpPr>
          <p:cNvPr id="8" name="TextBox 7">
            <a:extLst>
              <a:ext uri="{FF2B5EF4-FFF2-40B4-BE49-F238E27FC236}">
                <a16:creationId xmlns:a16="http://schemas.microsoft.com/office/drawing/2014/main" id="{600E2435-053F-4F15-87A7-24410AEEE443}"/>
              </a:ext>
            </a:extLst>
          </p:cNvPr>
          <p:cNvSpPr txBox="1"/>
          <p:nvPr/>
        </p:nvSpPr>
        <p:spPr>
          <a:xfrm>
            <a:off x="459409" y="1333534"/>
            <a:ext cx="3896988" cy="2585323"/>
          </a:xfrm>
          <a:prstGeom prst="rect">
            <a:avLst/>
          </a:prstGeom>
          <a:noFill/>
        </p:spPr>
        <p:txBody>
          <a:bodyPr wrap="square" rtlCol="0">
            <a:spAutoFit/>
          </a:bodyPr>
          <a:lstStyle/>
          <a:p>
            <a:endParaRPr lang="en-GB" dirty="0"/>
          </a:p>
          <a:p>
            <a:r>
              <a:rPr lang="en-GB" b="1" dirty="0">
                <a:latin typeface="Folks" panose="02000503020000020004" pitchFamily="2" charset="0"/>
              </a:rPr>
              <a:t>Publications</a:t>
            </a:r>
          </a:p>
          <a:p>
            <a:endParaRPr lang="en-GB" b="1" dirty="0">
              <a:latin typeface="Folks" panose="02000503020000020004" pitchFamily="2" charset="0"/>
            </a:endParaRPr>
          </a:p>
          <a:p>
            <a:r>
              <a:rPr lang="en-GB" dirty="0"/>
              <a:t>Publications launched new Autumn bundles of charts at 4 for £10 on 21</a:t>
            </a:r>
            <a:r>
              <a:rPr lang="en-GB" baseline="30000" dirty="0"/>
              <a:t>st</a:t>
            </a:r>
            <a:r>
              <a:rPr lang="en-GB" dirty="0"/>
              <a:t> September. Facebook adverts to promote these achieved 123 sales and £3,160 income (from a spend of £396).   </a:t>
            </a:r>
          </a:p>
          <a:p>
            <a:endParaRPr lang="en-GB" dirty="0"/>
          </a:p>
          <a:p>
            <a:r>
              <a:rPr lang="en-GB" dirty="0"/>
              <a:t>Time spent prior to set up on identifying and profiling different target audiences and key messaging for each. </a:t>
            </a:r>
          </a:p>
          <a:p>
            <a:pPr marL="285750" indent="-285750">
              <a:buFont typeface="Arial" panose="020B0604020202020204" pitchFamily="34" charset="0"/>
              <a:buChar char="•"/>
            </a:pPr>
            <a:endParaRPr lang="en-GB" b="1" dirty="0">
              <a:latin typeface="Folks" panose="02000503020000020004" pitchFamily="2" charset="0"/>
            </a:endParaRPr>
          </a:p>
        </p:txBody>
      </p:sp>
      <p:pic>
        <p:nvPicPr>
          <p:cNvPr id="7" name="Picture 6">
            <a:extLst>
              <a:ext uri="{FF2B5EF4-FFF2-40B4-BE49-F238E27FC236}">
                <a16:creationId xmlns:a16="http://schemas.microsoft.com/office/drawing/2014/main" id="{A0B7636C-0E1C-4BB4-9156-1730C53AF214}"/>
              </a:ext>
            </a:extLst>
          </p:cNvPr>
          <p:cNvPicPr>
            <a:picLocks noChangeAspect="1"/>
          </p:cNvPicPr>
          <p:nvPr/>
        </p:nvPicPr>
        <p:blipFill>
          <a:blip r:embed="rId3"/>
          <a:stretch>
            <a:fillRect/>
          </a:stretch>
        </p:blipFill>
        <p:spPr>
          <a:xfrm>
            <a:off x="4356397" y="974208"/>
            <a:ext cx="3296392" cy="3847182"/>
          </a:xfrm>
          <a:prstGeom prst="rect">
            <a:avLst/>
          </a:prstGeom>
        </p:spPr>
      </p:pic>
    </p:spTree>
    <p:extLst>
      <p:ext uri="{BB962C8B-B14F-4D97-AF65-F5344CB8AC3E}">
        <p14:creationId xmlns:p14="http://schemas.microsoft.com/office/powerpoint/2010/main" val="277051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solidFill>
                  <a:srgbClr val="007477"/>
                </a:solidFill>
                <a:latin typeface="Folks" panose="02000503020000020004" pitchFamily="2" charset="0"/>
              </a:rPr>
              <a:t>Social – Twitter: Paid</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13539DF7-E11E-49A9-AEAC-184F3433E677}"/>
              </a:ext>
            </a:extLst>
          </p:cNvPr>
          <p:cNvPicPr>
            <a:picLocks noChangeAspect="1"/>
          </p:cNvPicPr>
          <p:nvPr/>
        </p:nvPicPr>
        <p:blipFill>
          <a:blip r:embed="rId2"/>
          <a:stretch>
            <a:fillRect/>
          </a:stretch>
        </p:blipFill>
        <p:spPr>
          <a:xfrm>
            <a:off x="7668343" y="4413990"/>
            <a:ext cx="1224831" cy="461221"/>
          </a:xfrm>
          <a:prstGeom prst="rect">
            <a:avLst/>
          </a:prstGeom>
        </p:spPr>
      </p:pic>
      <p:sp>
        <p:nvSpPr>
          <p:cNvPr id="8" name="TextBox 7">
            <a:extLst>
              <a:ext uri="{FF2B5EF4-FFF2-40B4-BE49-F238E27FC236}">
                <a16:creationId xmlns:a16="http://schemas.microsoft.com/office/drawing/2014/main" id="{600E2435-053F-4F15-87A7-24410AEEE443}"/>
              </a:ext>
            </a:extLst>
          </p:cNvPr>
          <p:cNvSpPr txBox="1"/>
          <p:nvPr/>
        </p:nvSpPr>
        <p:spPr>
          <a:xfrm>
            <a:off x="459409" y="1333534"/>
            <a:ext cx="3896988" cy="2793072"/>
          </a:xfrm>
          <a:prstGeom prst="rect">
            <a:avLst/>
          </a:prstGeom>
          <a:noFill/>
        </p:spPr>
        <p:txBody>
          <a:bodyPr wrap="square" rtlCol="0">
            <a:spAutoFit/>
          </a:bodyPr>
          <a:lstStyle/>
          <a:p>
            <a:endParaRPr lang="en-GB" dirty="0"/>
          </a:p>
          <a:p>
            <a:r>
              <a:rPr lang="en-GB" b="1" dirty="0">
                <a:latin typeface="Folks" panose="02000503020000020004" pitchFamily="2" charset="0"/>
              </a:rPr>
              <a:t>Digital, Outreach and Day Product Launch</a:t>
            </a:r>
          </a:p>
          <a:p>
            <a:endParaRPr lang="en-GB" b="1" dirty="0">
              <a:latin typeface="Folks" panose="02000503020000020004" pitchFamily="2" charset="0"/>
            </a:endParaRPr>
          </a:p>
          <a:p>
            <a:r>
              <a:rPr lang="en-GB" dirty="0"/>
              <a:t>Small campaign to promote our live YouTube launch to teachers and encourage sign ups to Mailchimp to receive information about the event/our products.</a:t>
            </a:r>
          </a:p>
          <a:p>
            <a:endParaRPr lang="en-GB" dirty="0"/>
          </a:p>
          <a:p>
            <a:r>
              <a:rPr lang="en-GB" dirty="0"/>
              <a:t>Promoted tweet received 29,000 impressions in the 6 day campaign. </a:t>
            </a:r>
          </a:p>
          <a:p>
            <a:endParaRPr lang="en-GB" dirty="0"/>
          </a:p>
          <a:p>
            <a:r>
              <a:rPr lang="en-GB" dirty="0"/>
              <a:t>128 teachers subscribed for information and the launch video is at 347 views.</a:t>
            </a:r>
          </a:p>
          <a:p>
            <a:pPr marL="285750" indent="-285750">
              <a:buFont typeface="Arial" panose="020B0604020202020204" pitchFamily="34" charset="0"/>
              <a:buChar char="•"/>
            </a:pPr>
            <a:endParaRPr lang="en-GB" b="1" dirty="0">
              <a:latin typeface="Folks" panose="02000503020000020004" pitchFamily="2" charset="0"/>
            </a:endParaRPr>
          </a:p>
        </p:txBody>
      </p:sp>
      <p:pic>
        <p:nvPicPr>
          <p:cNvPr id="6" name="Picture 5">
            <a:extLst>
              <a:ext uri="{FF2B5EF4-FFF2-40B4-BE49-F238E27FC236}">
                <a16:creationId xmlns:a16="http://schemas.microsoft.com/office/drawing/2014/main" id="{6059F433-7482-421B-911D-1C7805BAB7D4}"/>
              </a:ext>
            </a:extLst>
          </p:cNvPr>
          <p:cNvPicPr>
            <a:picLocks noChangeAspect="1"/>
          </p:cNvPicPr>
          <p:nvPr/>
        </p:nvPicPr>
        <p:blipFill>
          <a:blip r:embed="rId3"/>
          <a:stretch>
            <a:fillRect/>
          </a:stretch>
        </p:blipFill>
        <p:spPr>
          <a:xfrm>
            <a:off x="4527796" y="864530"/>
            <a:ext cx="3938170" cy="3312416"/>
          </a:xfrm>
          <a:prstGeom prst="rect">
            <a:avLst/>
          </a:prstGeom>
        </p:spPr>
      </p:pic>
    </p:spTree>
    <p:extLst>
      <p:ext uri="{BB962C8B-B14F-4D97-AF65-F5344CB8AC3E}">
        <p14:creationId xmlns:p14="http://schemas.microsoft.com/office/powerpoint/2010/main" val="427216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619" y="771502"/>
            <a:ext cx="8209556" cy="432048"/>
          </a:xfrm>
        </p:spPr>
        <p:txBody>
          <a:bodyPr/>
          <a:lstStyle/>
          <a:p>
            <a:r>
              <a:rPr lang="en-GB" dirty="0">
                <a:solidFill>
                  <a:srgbClr val="007477"/>
                </a:solidFill>
                <a:latin typeface="Folks" panose="02000503020000020004" pitchFamily="2" charset="0"/>
              </a:rPr>
              <a:t>Social – Centre Leader Board </a:t>
            </a:r>
            <a:endParaRPr dirty="0">
              <a:solidFill>
                <a:srgbClr val="007477"/>
              </a:solidFill>
              <a:latin typeface="Folks" panose="02000503020000020004" pitchFamily="2" charset="0"/>
            </a:endParaRPr>
          </a:p>
        </p:txBody>
      </p:sp>
      <p:sp>
        <p:nvSpPr>
          <p:cNvPr id="4" name="Text Placeholder 3"/>
          <p:cNvSpPr>
            <a:spLocks noGrp="1"/>
          </p:cNvSpPr>
          <p:nvPr>
            <p:ph type="body" sz="quarter" idx="11"/>
          </p:nvPr>
        </p:nvSpPr>
        <p:spPr/>
        <p:txBody>
          <a:bodyPr/>
          <a:lstStyle/>
          <a:p>
            <a:r>
              <a:rPr lang="en-GB" dirty="0">
                <a:latin typeface="+mn-lt"/>
              </a:rPr>
              <a:t>FSC Marketing</a:t>
            </a:r>
            <a:r>
              <a:rPr dirty="0">
                <a:latin typeface="+mn-lt"/>
              </a:rPr>
              <a:t> Overview</a:t>
            </a:r>
          </a:p>
        </p:txBody>
      </p:sp>
      <p:sp>
        <p:nvSpPr>
          <p:cNvPr id="18" name="Text Placeholder 17"/>
          <p:cNvSpPr>
            <a:spLocks noGrp="1"/>
          </p:cNvSpPr>
          <p:nvPr>
            <p:ph type="body" sz="quarter" idx="40"/>
          </p:nvPr>
        </p:nvSpPr>
        <p:spPr/>
        <p:txBody>
          <a:bodyPr/>
          <a:lstStyle/>
          <a:p>
            <a:r>
              <a:rPr lang="en-GB" dirty="0">
                <a:latin typeface="+mn-lt"/>
              </a:rPr>
              <a:t>September 2020</a:t>
            </a:r>
            <a:endParaRPr dirty="0">
              <a:latin typeface="+mn-lt"/>
            </a:endParaRPr>
          </a:p>
        </p:txBody>
      </p:sp>
      <p:pic>
        <p:nvPicPr>
          <p:cNvPr id="5" name="Picture 4" descr="A close up of a logo&#10;&#10;Description automatically generated">
            <a:extLst>
              <a:ext uri="{FF2B5EF4-FFF2-40B4-BE49-F238E27FC236}">
                <a16:creationId xmlns:a16="http://schemas.microsoft.com/office/drawing/2014/main" id="{13539DF7-E11E-49A9-AEAC-184F3433E677}"/>
              </a:ext>
            </a:extLst>
          </p:cNvPr>
          <p:cNvPicPr>
            <a:picLocks noChangeAspect="1"/>
          </p:cNvPicPr>
          <p:nvPr/>
        </p:nvPicPr>
        <p:blipFill>
          <a:blip r:embed="rId2"/>
          <a:stretch>
            <a:fillRect/>
          </a:stretch>
        </p:blipFill>
        <p:spPr>
          <a:xfrm>
            <a:off x="7668343" y="4413990"/>
            <a:ext cx="1224831" cy="461221"/>
          </a:xfrm>
          <a:prstGeom prst="rect">
            <a:avLst/>
          </a:prstGeom>
        </p:spPr>
      </p:pic>
      <p:graphicFrame>
        <p:nvGraphicFramePr>
          <p:cNvPr id="6" name="Table 5">
            <a:extLst>
              <a:ext uri="{FF2B5EF4-FFF2-40B4-BE49-F238E27FC236}">
                <a16:creationId xmlns:a16="http://schemas.microsoft.com/office/drawing/2014/main" id="{3EE4A5BD-13A7-4C7C-A98F-B423A882581A}"/>
              </a:ext>
            </a:extLst>
          </p:cNvPr>
          <p:cNvGraphicFramePr>
            <a:graphicFrameLocks noGrp="1"/>
          </p:cNvGraphicFramePr>
          <p:nvPr>
            <p:extLst>
              <p:ext uri="{D42A27DB-BD31-4B8C-83A1-F6EECF244321}">
                <p14:modId xmlns:p14="http://schemas.microsoft.com/office/powerpoint/2010/main" val="1007695999"/>
              </p:ext>
            </p:extLst>
          </p:nvPr>
        </p:nvGraphicFramePr>
        <p:xfrm>
          <a:off x="251619" y="1327516"/>
          <a:ext cx="3472166" cy="1088898"/>
        </p:xfrm>
        <a:graphic>
          <a:graphicData uri="http://schemas.openxmlformats.org/drawingml/2006/table">
            <a:tbl>
              <a:tblPr firstRow="1" firstCol="1" bandRow="1">
                <a:tableStyleId>{46F890A9-2807-4EBB-B81D-B2AA78EC7F39}</a:tableStyleId>
              </a:tblPr>
              <a:tblGrid>
                <a:gridCol w="521331">
                  <a:extLst>
                    <a:ext uri="{9D8B030D-6E8A-4147-A177-3AD203B41FA5}">
                      <a16:colId xmlns:a16="http://schemas.microsoft.com/office/drawing/2014/main" val="2436257278"/>
                    </a:ext>
                  </a:extLst>
                </a:gridCol>
                <a:gridCol w="1063732">
                  <a:extLst>
                    <a:ext uri="{9D8B030D-6E8A-4147-A177-3AD203B41FA5}">
                      <a16:colId xmlns:a16="http://schemas.microsoft.com/office/drawing/2014/main" val="3016059069"/>
                    </a:ext>
                  </a:extLst>
                </a:gridCol>
                <a:gridCol w="1887103">
                  <a:extLst>
                    <a:ext uri="{9D8B030D-6E8A-4147-A177-3AD203B41FA5}">
                      <a16:colId xmlns:a16="http://schemas.microsoft.com/office/drawing/2014/main" val="2605635733"/>
                    </a:ext>
                  </a:extLst>
                </a:gridCol>
              </a:tblGrid>
              <a:tr h="0">
                <a:tc>
                  <a:txBody>
                    <a:bodyPr/>
                    <a:lstStyle/>
                    <a:p>
                      <a:pPr>
                        <a:lnSpc>
                          <a:spcPct val="115000"/>
                        </a:lnSpc>
                        <a:spcAft>
                          <a:spcPts val="4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477"/>
                    </a:solidFill>
                  </a:tcPr>
                </a:tc>
                <a:tc>
                  <a:txBody>
                    <a:bodyPr/>
                    <a:lstStyle/>
                    <a:p>
                      <a:pPr>
                        <a:lnSpc>
                          <a:spcPct val="115000"/>
                        </a:lnSpc>
                        <a:spcAft>
                          <a:spcPts val="400"/>
                        </a:spcAft>
                      </a:pPr>
                      <a:r>
                        <a:rPr lang="en-GB" sz="1100" dirty="0">
                          <a:effectLst/>
                        </a:rPr>
                        <a:t>Centre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477"/>
                    </a:solidFill>
                  </a:tcPr>
                </a:tc>
                <a:tc>
                  <a:txBody>
                    <a:bodyPr/>
                    <a:lstStyle/>
                    <a:p>
                      <a:pPr algn="ctr">
                        <a:lnSpc>
                          <a:spcPct val="115000"/>
                        </a:lnSpc>
                        <a:spcAft>
                          <a:spcPts val="400"/>
                        </a:spcAft>
                      </a:pPr>
                      <a:r>
                        <a:rPr lang="en-GB" sz="1100" dirty="0">
                          <a:effectLst/>
                        </a:rPr>
                        <a:t>Twitter Followers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477"/>
                    </a:solidFill>
                  </a:tcPr>
                </a:tc>
                <a:extLst>
                  <a:ext uri="{0D108BD9-81ED-4DB2-BD59-A6C34878D82A}">
                    <a16:rowId xmlns:a16="http://schemas.microsoft.com/office/drawing/2014/main" val="3568544371"/>
                  </a:ext>
                </a:extLst>
              </a:tr>
              <a:tr h="0">
                <a:tc>
                  <a:txBody>
                    <a:bodyPr/>
                    <a:lstStyle/>
                    <a:p>
                      <a:pPr>
                        <a:lnSpc>
                          <a:spcPct val="115000"/>
                        </a:lnSpc>
                        <a:spcAft>
                          <a:spcPts val="400"/>
                        </a:spcAft>
                      </a:pPr>
                      <a:r>
                        <a:rPr lang="en-GB" sz="1100">
                          <a:effectLst/>
                        </a:rPr>
                        <a:t>1</a:t>
                      </a:r>
                      <a:r>
                        <a:rPr lang="en-GB" sz="1100" baseline="30000">
                          <a:effectLst/>
                        </a:rPr>
                        <a:t>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a:effectLst/>
                        </a:rPr>
                        <a:t>Blencathra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5,531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240528"/>
                  </a:ext>
                </a:extLst>
              </a:tr>
              <a:tr h="0">
                <a:tc>
                  <a:txBody>
                    <a:bodyPr/>
                    <a:lstStyle/>
                    <a:p>
                      <a:pPr>
                        <a:lnSpc>
                          <a:spcPct val="115000"/>
                        </a:lnSpc>
                        <a:spcAft>
                          <a:spcPts val="400"/>
                        </a:spcAft>
                      </a:pPr>
                      <a:r>
                        <a:rPr lang="en-GB" sz="1100" dirty="0">
                          <a:effectLst/>
                        </a:rPr>
                        <a:t>2</a:t>
                      </a:r>
                      <a:r>
                        <a:rPr lang="en-GB" sz="1100" baseline="30000" dirty="0">
                          <a:effectLst/>
                        </a:rPr>
                        <a:t>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a:effectLst/>
                        </a:rPr>
                        <a:t>Dale Fort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2,550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9366248"/>
                  </a:ext>
                </a:extLst>
              </a:tr>
              <a:tr h="0">
                <a:tc>
                  <a:txBody>
                    <a:bodyPr/>
                    <a:lstStyle/>
                    <a:p>
                      <a:pPr>
                        <a:lnSpc>
                          <a:spcPct val="115000"/>
                        </a:lnSpc>
                        <a:spcAft>
                          <a:spcPts val="400"/>
                        </a:spcAft>
                      </a:pPr>
                      <a:r>
                        <a:rPr lang="en-GB" sz="1100">
                          <a:effectLst/>
                        </a:rPr>
                        <a:t>3</a:t>
                      </a:r>
                      <a:r>
                        <a:rPr lang="en-GB" sz="1100" baseline="30000">
                          <a:effectLst/>
                        </a:rPr>
                        <a:t>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a:effectLst/>
                        </a:rPr>
                        <a:t>Slapton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1,929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9395970"/>
                  </a:ext>
                </a:extLst>
              </a:tr>
              <a:tr h="0">
                <a:tc>
                  <a:txBody>
                    <a:bodyPr/>
                    <a:lstStyle/>
                    <a:p>
                      <a:pPr>
                        <a:lnSpc>
                          <a:spcPct val="115000"/>
                        </a:lnSpc>
                        <a:spcAft>
                          <a:spcPts val="400"/>
                        </a:spcAft>
                      </a:pPr>
                      <a:r>
                        <a:rPr lang="en-GB" sz="1100">
                          <a:effectLst/>
                        </a:rPr>
                        <a:t>4</a:t>
                      </a:r>
                      <a:r>
                        <a:rPr lang="en-GB" sz="1100" baseline="30000">
                          <a:effectLst/>
                        </a:rPr>
                        <a:t>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dirty="0">
                          <a:effectLst/>
                        </a:rPr>
                        <a:t>Epping Forest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1,522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2692093"/>
                  </a:ext>
                </a:extLst>
              </a:tr>
              <a:tr h="0">
                <a:tc>
                  <a:txBody>
                    <a:bodyPr/>
                    <a:lstStyle/>
                    <a:p>
                      <a:pPr>
                        <a:lnSpc>
                          <a:spcPct val="115000"/>
                        </a:lnSpc>
                        <a:spcAft>
                          <a:spcPts val="400"/>
                        </a:spcAft>
                      </a:pPr>
                      <a:r>
                        <a:rPr lang="en-GB" sz="1100">
                          <a:effectLst/>
                        </a:rPr>
                        <a:t>5</a:t>
                      </a:r>
                      <a:r>
                        <a:rPr lang="en-GB" sz="1100" baseline="30000">
                          <a:effectLst/>
                        </a:rPr>
                        <a:t>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a:effectLst/>
                        </a:rPr>
                        <a:t>Orielton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1,514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4763488"/>
                  </a:ext>
                </a:extLst>
              </a:tr>
            </a:tbl>
          </a:graphicData>
        </a:graphic>
      </p:graphicFrame>
      <p:graphicFrame>
        <p:nvGraphicFramePr>
          <p:cNvPr id="7" name="Table 6">
            <a:extLst>
              <a:ext uri="{FF2B5EF4-FFF2-40B4-BE49-F238E27FC236}">
                <a16:creationId xmlns:a16="http://schemas.microsoft.com/office/drawing/2014/main" id="{23D8AFC1-80DE-453B-965A-03D9B9FB26B6}"/>
              </a:ext>
            </a:extLst>
          </p:cNvPr>
          <p:cNvGraphicFramePr>
            <a:graphicFrameLocks noGrp="1"/>
          </p:cNvGraphicFramePr>
          <p:nvPr>
            <p:extLst>
              <p:ext uri="{D42A27DB-BD31-4B8C-83A1-F6EECF244321}">
                <p14:modId xmlns:p14="http://schemas.microsoft.com/office/powerpoint/2010/main" val="3039074578"/>
              </p:ext>
            </p:extLst>
          </p:nvPr>
        </p:nvGraphicFramePr>
        <p:xfrm>
          <a:off x="251520" y="2524321"/>
          <a:ext cx="3484245" cy="1088898"/>
        </p:xfrm>
        <a:graphic>
          <a:graphicData uri="http://schemas.openxmlformats.org/drawingml/2006/table">
            <a:tbl>
              <a:tblPr firstRow="1" firstCol="1" bandRow="1">
                <a:tableStyleId>{46F890A9-2807-4EBB-B81D-B2AA78EC7F39}</a:tableStyleId>
              </a:tblPr>
              <a:tblGrid>
                <a:gridCol w="516037">
                  <a:extLst>
                    <a:ext uri="{9D8B030D-6E8A-4147-A177-3AD203B41FA5}">
                      <a16:colId xmlns:a16="http://schemas.microsoft.com/office/drawing/2014/main" val="2313533244"/>
                    </a:ext>
                  </a:extLst>
                </a:gridCol>
                <a:gridCol w="1008112">
                  <a:extLst>
                    <a:ext uri="{9D8B030D-6E8A-4147-A177-3AD203B41FA5}">
                      <a16:colId xmlns:a16="http://schemas.microsoft.com/office/drawing/2014/main" val="1551290172"/>
                    </a:ext>
                  </a:extLst>
                </a:gridCol>
                <a:gridCol w="1960096">
                  <a:extLst>
                    <a:ext uri="{9D8B030D-6E8A-4147-A177-3AD203B41FA5}">
                      <a16:colId xmlns:a16="http://schemas.microsoft.com/office/drawing/2014/main" val="1880028457"/>
                    </a:ext>
                  </a:extLst>
                </a:gridCol>
              </a:tblGrid>
              <a:tr h="0">
                <a:tc>
                  <a:txBody>
                    <a:bodyPr/>
                    <a:lstStyle/>
                    <a:p>
                      <a:pPr>
                        <a:lnSpc>
                          <a:spcPct val="115000"/>
                        </a:lnSpc>
                        <a:spcAft>
                          <a:spcPts val="4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477"/>
                    </a:solidFill>
                  </a:tcPr>
                </a:tc>
                <a:tc>
                  <a:txBody>
                    <a:bodyPr/>
                    <a:lstStyle/>
                    <a:p>
                      <a:pPr>
                        <a:lnSpc>
                          <a:spcPct val="115000"/>
                        </a:lnSpc>
                        <a:spcAft>
                          <a:spcPts val="400"/>
                        </a:spcAft>
                      </a:pPr>
                      <a:r>
                        <a:rPr lang="en-GB" sz="1100" dirty="0">
                          <a:effectLst/>
                        </a:rPr>
                        <a:t>Centre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477"/>
                    </a:solidFill>
                  </a:tcPr>
                </a:tc>
                <a:tc>
                  <a:txBody>
                    <a:bodyPr/>
                    <a:lstStyle/>
                    <a:p>
                      <a:pPr algn="ctr">
                        <a:lnSpc>
                          <a:spcPct val="115000"/>
                        </a:lnSpc>
                        <a:spcAft>
                          <a:spcPts val="400"/>
                        </a:spcAft>
                      </a:pPr>
                      <a:r>
                        <a:rPr lang="en-GB" sz="1100" dirty="0">
                          <a:effectLst/>
                        </a:rPr>
                        <a:t>Facebook Likes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477"/>
                    </a:solidFill>
                  </a:tcPr>
                </a:tc>
                <a:extLst>
                  <a:ext uri="{0D108BD9-81ED-4DB2-BD59-A6C34878D82A}">
                    <a16:rowId xmlns:a16="http://schemas.microsoft.com/office/drawing/2014/main" val="3118082654"/>
                  </a:ext>
                </a:extLst>
              </a:tr>
              <a:tr h="0">
                <a:tc>
                  <a:txBody>
                    <a:bodyPr/>
                    <a:lstStyle/>
                    <a:p>
                      <a:pPr>
                        <a:lnSpc>
                          <a:spcPct val="115000"/>
                        </a:lnSpc>
                        <a:spcAft>
                          <a:spcPts val="400"/>
                        </a:spcAft>
                      </a:pPr>
                      <a:r>
                        <a:rPr lang="en-GB" sz="1100">
                          <a:effectLst/>
                        </a:rPr>
                        <a:t>1</a:t>
                      </a:r>
                      <a:r>
                        <a:rPr lang="en-GB" sz="1100" baseline="30000">
                          <a:effectLst/>
                        </a:rPr>
                        <a:t>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dirty="0">
                          <a:effectLst/>
                        </a:rPr>
                        <a:t>Ireland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2,252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591154"/>
                  </a:ext>
                </a:extLst>
              </a:tr>
              <a:tr h="0">
                <a:tc>
                  <a:txBody>
                    <a:bodyPr/>
                    <a:lstStyle/>
                    <a:p>
                      <a:pPr>
                        <a:lnSpc>
                          <a:spcPct val="115000"/>
                        </a:lnSpc>
                        <a:spcAft>
                          <a:spcPts val="4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400"/>
                        </a:spcAft>
                      </a:pPr>
                      <a:r>
                        <a:rPr lang="en-GB" sz="1100" dirty="0">
                          <a:effectLst/>
                        </a:rPr>
                        <a:t>Millport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1,413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7594916"/>
                  </a:ext>
                </a:extLst>
              </a:tr>
              <a:tr h="38738">
                <a:tc>
                  <a:txBody>
                    <a:bodyPr/>
                    <a:lstStyle/>
                    <a:p>
                      <a:pPr>
                        <a:lnSpc>
                          <a:spcPct val="115000"/>
                        </a:lnSpc>
                        <a:spcAft>
                          <a:spcPts val="4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3</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400"/>
                        </a:spcAft>
                      </a:pPr>
                      <a:r>
                        <a:rPr lang="en-GB" sz="1100" dirty="0">
                          <a:effectLst/>
                        </a:rPr>
                        <a:t>Bishops Wood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1,350</a:t>
                      </a:r>
                    </a:p>
                  </a:txBody>
                  <a:tcPr marL="68580" marR="68580" marT="0" marB="0"/>
                </a:tc>
                <a:extLst>
                  <a:ext uri="{0D108BD9-81ED-4DB2-BD59-A6C34878D82A}">
                    <a16:rowId xmlns:a16="http://schemas.microsoft.com/office/drawing/2014/main" val="1779200805"/>
                  </a:ext>
                </a:extLst>
              </a:tr>
              <a:tr h="38738">
                <a:tc>
                  <a:txBody>
                    <a:bodyPr/>
                    <a:lstStyle/>
                    <a:p>
                      <a:pPr>
                        <a:lnSpc>
                          <a:spcPct val="115000"/>
                        </a:lnSpc>
                        <a:spcAft>
                          <a:spcPts val="4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4</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4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Epping Forest</a:t>
                      </a:r>
                    </a:p>
                  </a:txBody>
                  <a:tcPr marL="68580" marR="68580" marT="0" marB="0"/>
                </a:tc>
                <a:tc>
                  <a:txBody>
                    <a:bodyPr/>
                    <a:lstStyle/>
                    <a:p>
                      <a:pPr algn="ctr">
                        <a:lnSpc>
                          <a:spcPct val="115000"/>
                        </a:lnSpc>
                        <a:spcAft>
                          <a:spcPts val="400"/>
                        </a:spcAft>
                      </a:pPr>
                      <a:r>
                        <a:rPr lang="en-GB" sz="1100" dirty="0">
                          <a:effectLst/>
                        </a:rPr>
                        <a:t>1,072</a:t>
                      </a:r>
                    </a:p>
                  </a:txBody>
                  <a:tcPr marL="68580" marR="68580" marT="0" marB="0"/>
                </a:tc>
                <a:extLst>
                  <a:ext uri="{0D108BD9-81ED-4DB2-BD59-A6C34878D82A}">
                    <a16:rowId xmlns:a16="http://schemas.microsoft.com/office/drawing/2014/main" val="3037076905"/>
                  </a:ext>
                </a:extLst>
              </a:tr>
              <a:tr h="162453">
                <a:tc>
                  <a:txBody>
                    <a:bodyPr/>
                    <a:lstStyle/>
                    <a:p>
                      <a:pPr>
                        <a:lnSpc>
                          <a:spcPct val="115000"/>
                        </a:lnSpc>
                        <a:spcAft>
                          <a:spcPts val="400"/>
                        </a:spcAft>
                      </a:pPr>
                      <a:r>
                        <a:rPr lang="en-GB" sz="1100" dirty="0">
                          <a:effectLst/>
                        </a:rPr>
                        <a:t>5</a:t>
                      </a:r>
                      <a:r>
                        <a:rPr lang="en-GB" sz="1100" baseline="30000" dirty="0">
                          <a:effectLst/>
                        </a:rPr>
                        <a:t>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dirty="0">
                          <a:effectLst/>
                        </a:rPr>
                        <a:t>Margam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1,066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6464935"/>
                  </a:ext>
                </a:extLst>
              </a:tr>
            </a:tbl>
          </a:graphicData>
        </a:graphic>
      </p:graphicFrame>
      <p:graphicFrame>
        <p:nvGraphicFramePr>
          <p:cNvPr id="8" name="Table 7">
            <a:extLst>
              <a:ext uri="{FF2B5EF4-FFF2-40B4-BE49-F238E27FC236}">
                <a16:creationId xmlns:a16="http://schemas.microsoft.com/office/drawing/2014/main" id="{3E5A0978-8749-4D6E-B97B-B8B33CAF9E05}"/>
              </a:ext>
            </a:extLst>
          </p:cNvPr>
          <p:cNvGraphicFramePr>
            <a:graphicFrameLocks noGrp="1"/>
          </p:cNvGraphicFramePr>
          <p:nvPr>
            <p:extLst>
              <p:ext uri="{D42A27DB-BD31-4B8C-83A1-F6EECF244321}">
                <p14:modId xmlns:p14="http://schemas.microsoft.com/office/powerpoint/2010/main" val="1261929902"/>
              </p:ext>
            </p:extLst>
          </p:nvPr>
        </p:nvGraphicFramePr>
        <p:xfrm>
          <a:off x="239538" y="3737185"/>
          <a:ext cx="3484245" cy="1088898"/>
        </p:xfrm>
        <a:graphic>
          <a:graphicData uri="http://schemas.openxmlformats.org/drawingml/2006/table">
            <a:tbl>
              <a:tblPr firstRow="1" firstCol="1" bandRow="1">
                <a:tableStyleId>{46F890A9-2807-4EBB-B81D-B2AA78EC7F39}</a:tableStyleId>
              </a:tblPr>
              <a:tblGrid>
                <a:gridCol w="516038">
                  <a:extLst>
                    <a:ext uri="{9D8B030D-6E8A-4147-A177-3AD203B41FA5}">
                      <a16:colId xmlns:a16="http://schemas.microsoft.com/office/drawing/2014/main" val="2699153633"/>
                    </a:ext>
                  </a:extLst>
                </a:gridCol>
                <a:gridCol w="1008112">
                  <a:extLst>
                    <a:ext uri="{9D8B030D-6E8A-4147-A177-3AD203B41FA5}">
                      <a16:colId xmlns:a16="http://schemas.microsoft.com/office/drawing/2014/main" val="2263880085"/>
                    </a:ext>
                  </a:extLst>
                </a:gridCol>
                <a:gridCol w="1960095">
                  <a:extLst>
                    <a:ext uri="{9D8B030D-6E8A-4147-A177-3AD203B41FA5}">
                      <a16:colId xmlns:a16="http://schemas.microsoft.com/office/drawing/2014/main" val="395097320"/>
                    </a:ext>
                  </a:extLst>
                </a:gridCol>
              </a:tblGrid>
              <a:tr h="0">
                <a:tc>
                  <a:txBody>
                    <a:bodyPr/>
                    <a:lstStyle/>
                    <a:p>
                      <a:pPr>
                        <a:lnSpc>
                          <a:spcPct val="115000"/>
                        </a:lnSpc>
                        <a:spcAft>
                          <a:spcPts val="4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477"/>
                    </a:solidFill>
                  </a:tcPr>
                </a:tc>
                <a:tc>
                  <a:txBody>
                    <a:bodyPr/>
                    <a:lstStyle/>
                    <a:p>
                      <a:pPr>
                        <a:lnSpc>
                          <a:spcPct val="115000"/>
                        </a:lnSpc>
                        <a:spcAft>
                          <a:spcPts val="400"/>
                        </a:spcAft>
                      </a:pPr>
                      <a:r>
                        <a:rPr lang="en-GB" sz="1100" dirty="0">
                          <a:effectLst/>
                        </a:rPr>
                        <a:t>Centre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477"/>
                    </a:solidFill>
                  </a:tcPr>
                </a:tc>
                <a:tc>
                  <a:txBody>
                    <a:bodyPr/>
                    <a:lstStyle/>
                    <a:p>
                      <a:pPr algn="ctr">
                        <a:lnSpc>
                          <a:spcPct val="115000"/>
                        </a:lnSpc>
                        <a:spcAft>
                          <a:spcPts val="400"/>
                        </a:spcAft>
                      </a:pPr>
                      <a:r>
                        <a:rPr lang="en-GB" sz="1100" dirty="0">
                          <a:effectLst/>
                        </a:rPr>
                        <a:t>Instagram Followers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477"/>
                    </a:solidFill>
                  </a:tcPr>
                </a:tc>
                <a:extLst>
                  <a:ext uri="{0D108BD9-81ED-4DB2-BD59-A6C34878D82A}">
                    <a16:rowId xmlns:a16="http://schemas.microsoft.com/office/drawing/2014/main" val="572144308"/>
                  </a:ext>
                </a:extLst>
              </a:tr>
              <a:tr h="0">
                <a:tc>
                  <a:txBody>
                    <a:bodyPr/>
                    <a:lstStyle/>
                    <a:p>
                      <a:pPr>
                        <a:lnSpc>
                          <a:spcPct val="115000"/>
                        </a:lnSpc>
                        <a:spcAft>
                          <a:spcPts val="400"/>
                        </a:spcAft>
                      </a:pPr>
                      <a:r>
                        <a:rPr lang="en-GB" sz="1100">
                          <a:effectLst/>
                        </a:rPr>
                        <a:t>1</a:t>
                      </a:r>
                      <a:r>
                        <a:rPr lang="en-GB" sz="1100" baseline="30000">
                          <a:effectLst/>
                        </a:rPr>
                        <a:t>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dirty="0">
                          <a:effectLst/>
                        </a:rPr>
                        <a:t>Blencathra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708</a:t>
                      </a:r>
                    </a:p>
                  </a:txBody>
                  <a:tcPr marL="68580" marR="68580" marT="0" marB="0"/>
                </a:tc>
                <a:extLst>
                  <a:ext uri="{0D108BD9-81ED-4DB2-BD59-A6C34878D82A}">
                    <a16:rowId xmlns:a16="http://schemas.microsoft.com/office/drawing/2014/main" val="3836977318"/>
                  </a:ext>
                </a:extLst>
              </a:tr>
              <a:tr h="0">
                <a:tc>
                  <a:txBody>
                    <a:bodyPr/>
                    <a:lstStyle/>
                    <a:p>
                      <a:pPr>
                        <a:lnSpc>
                          <a:spcPct val="115000"/>
                        </a:lnSpc>
                        <a:spcAft>
                          <a:spcPts val="400"/>
                        </a:spcAft>
                      </a:pPr>
                      <a:r>
                        <a:rPr lang="en-GB" sz="1100">
                          <a:effectLst/>
                        </a:rPr>
                        <a:t>2</a:t>
                      </a:r>
                      <a:r>
                        <a:rPr lang="en-GB" sz="1100" baseline="30000">
                          <a:effectLst/>
                        </a:rPr>
                        <a:t>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Juniper Hall</a:t>
                      </a:r>
                    </a:p>
                  </a:txBody>
                  <a:tcPr marL="68580" marR="68580" marT="0" marB="0"/>
                </a:tc>
                <a:tc>
                  <a:txBody>
                    <a:bodyPr/>
                    <a:lstStyle/>
                    <a:p>
                      <a:pPr algn="ctr">
                        <a:lnSpc>
                          <a:spcPct val="115000"/>
                        </a:lnSpc>
                        <a:spcAft>
                          <a:spcPts val="400"/>
                        </a:spcAft>
                      </a:pPr>
                      <a:r>
                        <a:rPr lang="en-GB" sz="1100" dirty="0">
                          <a:effectLst/>
                        </a:rPr>
                        <a:t>686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1615650"/>
                  </a:ext>
                </a:extLst>
              </a:tr>
              <a:tr h="0">
                <a:tc>
                  <a:txBody>
                    <a:bodyPr/>
                    <a:lstStyle/>
                    <a:p>
                      <a:pPr>
                        <a:lnSpc>
                          <a:spcPct val="115000"/>
                        </a:lnSpc>
                        <a:spcAft>
                          <a:spcPts val="400"/>
                        </a:spcAft>
                      </a:pPr>
                      <a:r>
                        <a:rPr lang="en-GB" sz="1100">
                          <a:effectLst/>
                        </a:rPr>
                        <a:t>3</a:t>
                      </a:r>
                      <a:r>
                        <a:rPr lang="en-GB" sz="1100" baseline="30000">
                          <a:effectLst/>
                        </a:rPr>
                        <a:t>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dirty="0">
                          <a:effectLst/>
                        </a:rPr>
                        <a:t>Millport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676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9808556"/>
                  </a:ext>
                </a:extLst>
              </a:tr>
              <a:tr h="0">
                <a:tc>
                  <a:txBody>
                    <a:bodyPr/>
                    <a:lstStyle/>
                    <a:p>
                      <a:pPr>
                        <a:lnSpc>
                          <a:spcPct val="115000"/>
                        </a:lnSpc>
                        <a:spcAft>
                          <a:spcPts val="400"/>
                        </a:spcAft>
                      </a:pPr>
                      <a:r>
                        <a:rPr lang="en-GB" sz="1100">
                          <a:effectLst/>
                        </a:rPr>
                        <a:t>4</a:t>
                      </a:r>
                      <a:r>
                        <a:rPr lang="en-GB" sz="1100" baseline="30000">
                          <a:effectLst/>
                        </a:rPr>
                        <a:t>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dirty="0">
                          <a:effectLst/>
                        </a:rPr>
                        <a:t>Ireland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593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26570"/>
                  </a:ext>
                </a:extLst>
              </a:tr>
              <a:tr h="0">
                <a:tc>
                  <a:txBody>
                    <a:bodyPr/>
                    <a:lstStyle/>
                    <a:p>
                      <a:pPr>
                        <a:lnSpc>
                          <a:spcPct val="115000"/>
                        </a:lnSpc>
                        <a:spcAft>
                          <a:spcPts val="400"/>
                        </a:spcAft>
                      </a:pPr>
                      <a:r>
                        <a:rPr lang="en-GB" sz="1100">
                          <a:effectLst/>
                        </a:rPr>
                        <a:t>5</a:t>
                      </a:r>
                      <a:r>
                        <a:rPr lang="en-GB" sz="1100" baseline="30000">
                          <a:effectLst/>
                        </a:rPr>
                        <a:t>th</a:t>
                      </a: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GB" sz="1100" dirty="0">
                          <a:effectLst/>
                        </a:rPr>
                        <a:t>Dale Fort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GB" sz="1100" dirty="0">
                          <a:effectLst/>
                        </a:rPr>
                        <a:t>479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4885588"/>
                  </a:ext>
                </a:extLst>
              </a:tr>
            </a:tbl>
          </a:graphicData>
        </a:graphic>
      </p:graphicFrame>
    </p:spTree>
    <p:extLst>
      <p:ext uri="{BB962C8B-B14F-4D97-AF65-F5344CB8AC3E}">
        <p14:creationId xmlns:p14="http://schemas.microsoft.com/office/powerpoint/2010/main" val="3959399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8632</TotalTime>
  <Words>1244</Words>
  <Application>Microsoft Office PowerPoint</Application>
  <PresentationFormat>On-screen Show (16:9)</PresentationFormat>
  <Paragraphs>202</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Folks</vt:lpstr>
      <vt:lpstr>Lato-Regular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Hootsuite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Export from Hootsuite Analytics</dc:title>
  <dc:subject>Social media analytics</dc:subject>
  <dc:creator>Hootsuite Analytics</dc:creator>
  <cp:keywords>hootsuite analytics, hootsuite</cp:keywords>
  <dc:description/>
  <cp:lastModifiedBy>Mel Cousins</cp:lastModifiedBy>
  <cp:revision>268</cp:revision>
  <dcterms:created xsi:type="dcterms:W3CDTF">2016-11-10T08:21:59Z</dcterms:created>
  <dcterms:modified xsi:type="dcterms:W3CDTF">2020-10-14T10:10:11Z</dcterms:modified>
  <cp:category/>
</cp:coreProperties>
</file>