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300" r:id="rId4"/>
    <p:sldId id="301" r:id="rId5"/>
    <p:sldId id="311" r:id="rId6"/>
    <p:sldId id="309" r:id="rId7"/>
    <p:sldId id="306" r:id="rId8"/>
    <p:sldId id="296" r:id="rId9"/>
    <p:sldId id="310" r:id="rId10"/>
    <p:sldId id="298" r:id="rId11"/>
    <p:sldId id="302" r:id="rId12"/>
    <p:sldId id="303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24841E-9F8A-4B84-A4CE-0FB906329DA9}">
          <p14:sldIdLst>
            <p14:sldId id="256"/>
            <p14:sldId id="294"/>
            <p14:sldId id="300"/>
            <p14:sldId id="301"/>
            <p14:sldId id="311"/>
            <p14:sldId id="309"/>
            <p14:sldId id="306"/>
            <p14:sldId id="296"/>
            <p14:sldId id="310"/>
            <p14:sldId id="298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A1F"/>
    <a:srgbClr val="007477"/>
    <a:srgbClr val="949A9B"/>
    <a:srgbClr val="2F3638"/>
    <a:srgbClr val="00AEEF"/>
    <a:srgbClr val="F2F2F2"/>
    <a:srgbClr val="DEDEDE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/>
  </p:normalViewPr>
  <p:slideViewPr>
    <p:cSldViewPr snapToObjects="1">
      <p:cViewPr varScale="1">
        <p:scale>
          <a:sx n="95" d="100"/>
          <a:sy n="95" d="100"/>
        </p:scale>
        <p:origin x="56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65" d="100"/>
          <a:sy n="165" d="100"/>
        </p:scale>
        <p:origin x="67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B56B-26C6-2C45-A05E-B9217B2E920A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1F67E-E058-8448-A44D-42811C26E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1F67E-E058-8448-A44D-42811C26E6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8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1F67E-E058-8448-A44D-42811C26E6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9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51"/>
          <p:cNvSpPr>
            <a:spLocks noGrp="1"/>
          </p:cNvSpPr>
          <p:nvPr>
            <p:ph type="body" sz="quarter" idx="45" hasCustomPrompt="1"/>
          </p:nvPr>
        </p:nvSpPr>
        <p:spPr>
          <a:xfrm>
            <a:off x="4711551" y="3795886"/>
            <a:ext cx="4180068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SOURCE_NAME_6</a:t>
            </a:r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4715098" y="3958488"/>
            <a:ext cx="453600" cy="45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8" indent="0" algn="l">
              <a:buNone/>
              <a:defRPr/>
            </a:lvl2pPr>
            <a:lvl3pPr marL="914377" indent="0" algn="l">
              <a:buNone/>
              <a:defRPr/>
            </a:lvl3pPr>
            <a:lvl4pPr marL="1371566" indent="0" algn="l">
              <a:buNone/>
              <a:defRPr/>
            </a:lvl4pPr>
            <a:lvl5pPr marL="1828755" indent="0" algn="l">
              <a:buNone/>
              <a:defRPr/>
            </a:lvl5pPr>
          </a:lstStyle>
          <a:p>
            <a:pPr lvl="0"/>
            <a:r>
              <a:rPr lang="en-US" dirty="0"/>
              <a:t>EXT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9" y="268288"/>
            <a:ext cx="8641556" cy="14393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buFont typeface="Arial" charset="0"/>
              <a:buNone/>
              <a:defRPr sz="4000" b="1" i="0" baseline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BOARD_TITLE</a:t>
            </a:r>
          </a:p>
        </p:txBody>
      </p:sp>
      <p:sp>
        <p:nvSpPr>
          <p:cNvPr id="53" name="Text Placeholder 51"/>
          <p:cNvSpPr>
            <a:spLocks noGrp="1"/>
          </p:cNvSpPr>
          <p:nvPr>
            <p:ph type="body" sz="quarter" idx="11" hasCustomPrompt="1"/>
          </p:nvPr>
        </p:nvSpPr>
        <p:spPr>
          <a:xfrm>
            <a:off x="251619" y="1707654"/>
            <a:ext cx="8641556" cy="36004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buFont typeface="Arial" charset="0"/>
              <a:buNone/>
              <a:defRPr sz="20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EXPORT_DATE</a:t>
            </a:r>
          </a:p>
        </p:txBody>
      </p:sp>
      <p:sp>
        <p:nvSpPr>
          <p:cNvPr id="54" name="Text Placeholder 51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2355726"/>
            <a:ext cx="8641556" cy="36004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buFont typeface="Arial" charset="0"/>
              <a:buNone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SOURCES_PLACEHOLDER</a:t>
            </a:r>
          </a:p>
        </p:txBody>
      </p:sp>
      <p:sp>
        <p:nvSpPr>
          <p:cNvPr id="55" name="Picture Placeholder 11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51027" y="2787774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P1</a:t>
            </a:r>
          </a:p>
        </p:txBody>
      </p:sp>
      <p:sp>
        <p:nvSpPr>
          <p:cNvPr id="56" name="Picture Placeholder 11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34486" y="3060174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I1</a:t>
            </a:r>
          </a:p>
        </p:txBody>
      </p:sp>
      <p:sp>
        <p:nvSpPr>
          <p:cNvPr id="57" name="Text Placeholder 51"/>
          <p:cNvSpPr>
            <a:spLocks noGrp="1"/>
          </p:cNvSpPr>
          <p:nvPr>
            <p:ph type="body" sz="quarter" idx="19" hasCustomPrompt="1"/>
          </p:nvPr>
        </p:nvSpPr>
        <p:spPr>
          <a:xfrm>
            <a:off x="827584" y="2859782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SOURCE_1</a:t>
            </a:r>
          </a:p>
        </p:txBody>
      </p:sp>
      <p:sp>
        <p:nvSpPr>
          <p:cNvPr id="64" name="Picture Placeholder 11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51027" y="3363838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P2</a:t>
            </a:r>
          </a:p>
        </p:txBody>
      </p:sp>
      <p:sp>
        <p:nvSpPr>
          <p:cNvPr id="65" name="Picture Placeholder 11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34486" y="3636238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I2</a:t>
            </a:r>
          </a:p>
        </p:txBody>
      </p:sp>
      <p:sp>
        <p:nvSpPr>
          <p:cNvPr id="66" name="Text Placeholder 51"/>
          <p:cNvSpPr>
            <a:spLocks noGrp="1"/>
          </p:cNvSpPr>
          <p:nvPr>
            <p:ph type="body" sz="quarter" idx="25" hasCustomPrompt="1"/>
          </p:nvPr>
        </p:nvSpPr>
        <p:spPr>
          <a:xfrm>
            <a:off x="827584" y="3435846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SOURCE_2</a:t>
            </a:r>
          </a:p>
        </p:txBody>
      </p:sp>
      <p:sp>
        <p:nvSpPr>
          <p:cNvPr id="70" name="Picture Placeholder 11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54138" y="3960274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P3</a:t>
            </a:r>
          </a:p>
        </p:txBody>
      </p:sp>
      <p:sp>
        <p:nvSpPr>
          <p:cNvPr id="71" name="Picture Placeholder 11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37597" y="4232674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I3</a:t>
            </a:r>
          </a:p>
        </p:txBody>
      </p:sp>
      <p:sp>
        <p:nvSpPr>
          <p:cNvPr id="72" name="Text Placeholder 51"/>
          <p:cNvSpPr>
            <a:spLocks noGrp="1"/>
          </p:cNvSpPr>
          <p:nvPr>
            <p:ph type="body" sz="quarter" idx="28" hasCustomPrompt="1"/>
          </p:nvPr>
        </p:nvSpPr>
        <p:spPr>
          <a:xfrm>
            <a:off x="830695" y="4032282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SOURCE_3</a:t>
            </a:r>
          </a:p>
        </p:txBody>
      </p:sp>
      <p:sp>
        <p:nvSpPr>
          <p:cNvPr id="73" name="Picture Placeholder 11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713107" y="2787774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P4</a:t>
            </a:r>
          </a:p>
        </p:txBody>
      </p:sp>
      <p:sp>
        <p:nvSpPr>
          <p:cNvPr id="74" name="Picture Placeholder 11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996566" y="3060174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I4</a:t>
            </a:r>
          </a:p>
        </p:txBody>
      </p:sp>
      <p:sp>
        <p:nvSpPr>
          <p:cNvPr id="75" name="Text Placeholder 51"/>
          <p:cNvSpPr>
            <a:spLocks noGrp="1"/>
          </p:cNvSpPr>
          <p:nvPr>
            <p:ph type="body" sz="quarter" idx="31" hasCustomPrompt="1"/>
          </p:nvPr>
        </p:nvSpPr>
        <p:spPr>
          <a:xfrm>
            <a:off x="5289664" y="2859782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SOURCE_4</a:t>
            </a:r>
          </a:p>
        </p:txBody>
      </p:sp>
      <p:sp>
        <p:nvSpPr>
          <p:cNvPr id="76" name="Picture Placeholder 11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713107" y="3363838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P5</a:t>
            </a:r>
          </a:p>
        </p:txBody>
      </p:sp>
      <p:sp>
        <p:nvSpPr>
          <p:cNvPr id="77" name="Picture Placeholder 11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996566" y="3636238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I5</a:t>
            </a:r>
          </a:p>
        </p:txBody>
      </p:sp>
      <p:sp>
        <p:nvSpPr>
          <p:cNvPr id="78" name="Text Placeholder 51"/>
          <p:cNvSpPr>
            <a:spLocks noGrp="1"/>
          </p:cNvSpPr>
          <p:nvPr>
            <p:ph type="body" sz="quarter" idx="34" hasCustomPrompt="1"/>
          </p:nvPr>
        </p:nvSpPr>
        <p:spPr>
          <a:xfrm>
            <a:off x="5289664" y="3435846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SOURCE_5</a:t>
            </a:r>
          </a:p>
        </p:txBody>
      </p:sp>
      <p:sp>
        <p:nvSpPr>
          <p:cNvPr id="79" name="Picture Placeholder 11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716218" y="3960274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P6</a:t>
            </a:r>
          </a:p>
        </p:txBody>
      </p:sp>
      <p:sp>
        <p:nvSpPr>
          <p:cNvPr id="80" name="Picture Placeholder 11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999677" y="4232674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I6</a:t>
            </a:r>
          </a:p>
        </p:txBody>
      </p:sp>
      <p:sp>
        <p:nvSpPr>
          <p:cNvPr id="81" name="Text Placeholder 51"/>
          <p:cNvSpPr>
            <a:spLocks noGrp="1"/>
          </p:cNvSpPr>
          <p:nvPr>
            <p:ph type="body" sz="quarter" idx="37" hasCustomPrompt="1"/>
          </p:nvPr>
        </p:nvSpPr>
        <p:spPr>
          <a:xfrm>
            <a:off x="5292775" y="4032282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SOURCE_6</a:t>
            </a:r>
            <a:endParaRPr lang="en-US" dirty="0"/>
          </a:p>
        </p:txBody>
      </p:sp>
      <p:sp>
        <p:nvSpPr>
          <p:cNvPr id="25" name="Text Placeholder 51"/>
          <p:cNvSpPr>
            <a:spLocks noGrp="1"/>
          </p:cNvSpPr>
          <p:nvPr>
            <p:ph type="body" sz="quarter" idx="39" hasCustomPrompt="1"/>
          </p:nvPr>
        </p:nvSpPr>
        <p:spPr>
          <a:xfrm>
            <a:off x="250825" y="3075806"/>
            <a:ext cx="4177159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SOURCE_NAME_1</a:t>
            </a:r>
          </a:p>
        </p:txBody>
      </p:sp>
      <p:sp>
        <p:nvSpPr>
          <p:cNvPr id="27" name="Text Placeholder 51"/>
          <p:cNvSpPr>
            <a:spLocks noGrp="1"/>
          </p:cNvSpPr>
          <p:nvPr>
            <p:ph type="body" sz="quarter" idx="40" hasCustomPrompt="1"/>
          </p:nvPr>
        </p:nvSpPr>
        <p:spPr>
          <a:xfrm>
            <a:off x="250825" y="3435846"/>
            <a:ext cx="4177159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SOURCE_NAME_2</a:t>
            </a:r>
          </a:p>
        </p:txBody>
      </p:sp>
      <p:sp>
        <p:nvSpPr>
          <p:cNvPr id="28" name="Text Placeholder 51"/>
          <p:cNvSpPr>
            <a:spLocks noGrp="1"/>
          </p:cNvSpPr>
          <p:nvPr>
            <p:ph type="body" sz="quarter" idx="41" hasCustomPrompt="1"/>
          </p:nvPr>
        </p:nvSpPr>
        <p:spPr>
          <a:xfrm>
            <a:off x="250825" y="3795886"/>
            <a:ext cx="4177159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SOURCE_NAME_3</a:t>
            </a:r>
          </a:p>
        </p:txBody>
      </p:sp>
      <p:sp>
        <p:nvSpPr>
          <p:cNvPr id="29" name="Text Placeholder 51"/>
          <p:cNvSpPr>
            <a:spLocks noGrp="1"/>
          </p:cNvSpPr>
          <p:nvPr>
            <p:ph type="body" sz="quarter" idx="42" hasCustomPrompt="1"/>
          </p:nvPr>
        </p:nvSpPr>
        <p:spPr>
          <a:xfrm>
            <a:off x="4713107" y="3075806"/>
            <a:ext cx="4176957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SOURCE_NAME_4</a:t>
            </a:r>
          </a:p>
        </p:txBody>
      </p:sp>
      <p:sp>
        <p:nvSpPr>
          <p:cNvPr id="30" name="Text Placeholder 51"/>
          <p:cNvSpPr>
            <a:spLocks noGrp="1"/>
          </p:cNvSpPr>
          <p:nvPr>
            <p:ph type="body" sz="quarter" idx="43" hasCustomPrompt="1"/>
          </p:nvPr>
        </p:nvSpPr>
        <p:spPr>
          <a:xfrm>
            <a:off x="4713107" y="3435846"/>
            <a:ext cx="4176957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SOURCE_NAME_5</a:t>
            </a:r>
          </a:p>
        </p:txBody>
      </p:sp>
      <p:sp>
        <p:nvSpPr>
          <p:cNvPr id="31" name="Text Placeholder 51"/>
          <p:cNvSpPr>
            <a:spLocks noGrp="1"/>
          </p:cNvSpPr>
          <p:nvPr>
            <p:ph type="body" sz="quarter" idx="44" hasCustomPrompt="1"/>
          </p:nvPr>
        </p:nvSpPr>
        <p:spPr>
          <a:xfrm>
            <a:off x="4713107" y="3795886"/>
            <a:ext cx="4180068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16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SOURCE_NAME_EXT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90535B70-403A-A042-80CF-8DAB05A319B2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438682" y="4453771"/>
            <a:ext cx="451815" cy="451814"/>
          </a:xfrm>
          <a:prstGeom prst="round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158" userDrawn="1">
          <p15:clr>
            <a:srgbClr val="FBAE40"/>
          </p15:clr>
        </p15:guide>
        <p15:guide id="3" pos="5760" userDrawn="1">
          <p15:clr>
            <a:srgbClr val="FBAE40"/>
          </p15:clr>
        </p15:guide>
        <p15:guide id="4" userDrawn="1">
          <p15:clr>
            <a:srgbClr val="FBAE40"/>
          </p15:clr>
        </p15:guide>
        <p15:guide id="5" pos="5602" userDrawn="1">
          <p15:clr>
            <a:srgbClr val="FBAE40"/>
          </p15:clr>
        </p15:guide>
        <p15:guide id="6" orient="horz" pos="3240" userDrawn="1">
          <p15:clr>
            <a:srgbClr val="FBAE40"/>
          </p15:clr>
        </p15:guide>
        <p15:guide id="7" orient="horz" pos="169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2792769" y="4423200"/>
            <a:ext cx="453600" cy="45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8" indent="0" algn="l">
              <a:buNone/>
              <a:defRPr/>
            </a:lvl2pPr>
            <a:lvl3pPr marL="914377" indent="0" algn="l">
              <a:buNone/>
              <a:defRPr/>
            </a:lvl3pPr>
            <a:lvl4pPr marL="1371566" indent="0" algn="l">
              <a:buNone/>
              <a:defRPr/>
            </a:lvl4pPr>
            <a:lvl5pPr marL="1828755" indent="0" algn="l">
              <a:buNone/>
              <a:defRPr/>
            </a:lvl5pPr>
          </a:lstStyle>
          <a:p>
            <a:pPr lvl="0"/>
            <a:r>
              <a:rPr lang="en-US" dirty="0"/>
              <a:t>EXT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9" y="771502"/>
            <a:ext cx="8209556" cy="43204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WIDGET_NAME</a:t>
            </a:r>
          </a:p>
        </p:txBody>
      </p:sp>
      <p:sp>
        <p:nvSpPr>
          <p:cNvPr id="53" name="Text Placeholder 51"/>
          <p:cNvSpPr>
            <a:spLocks noGrp="1"/>
          </p:cNvSpPr>
          <p:nvPr>
            <p:ph type="body" sz="quarter" idx="11" hasCustomPrompt="1"/>
          </p:nvPr>
        </p:nvSpPr>
        <p:spPr>
          <a:xfrm>
            <a:off x="251619" y="267038"/>
            <a:ext cx="5760541" cy="36049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BOARD_TITLE</a:t>
            </a:r>
          </a:p>
        </p:txBody>
      </p:sp>
      <p:sp>
        <p:nvSpPr>
          <p:cNvPr id="54" name="Text Placeholder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8942" y="3795886"/>
            <a:ext cx="8641556" cy="54146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14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WIDGET_DESCRIPTION</a:t>
            </a:r>
          </a:p>
        </p:txBody>
      </p:sp>
      <p:sp>
        <p:nvSpPr>
          <p:cNvPr id="55" name="Picture Placeholder 11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50825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P1</a:t>
            </a:r>
          </a:p>
        </p:txBody>
      </p:sp>
      <p:sp>
        <p:nvSpPr>
          <p:cNvPr id="56" name="Picture Placeholder 11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34284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I1</a:t>
            </a:r>
          </a:p>
        </p:txBody>
      </p:sp>
      <p:sp>
        <p:nvSpPr>
          <p:cNvPr id="64" name="Picture Placeholder 11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56921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P2</a:t>
            </a:r>
          </a:p>
        </p:txBody>
      </p:sp>
      <p:sp>
        <p:nvSpPr>
          <p:cNvPr id="65" name="Picture Placeholder 11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0380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I2</a:t>
            </a:r>
          </a:p>
        </p:txBody>
      </p:sp>
      <p:sp>
        <p:nvSpPr>
          <p:cNvPr id="70" name="Picture Placeholder 11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65791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P3</a:t>
            </a:r>
          </a:p>
        </p:txBody>
      </p:sp>
      <p:sp>
        <p:nvSpPr>
          <p:cNvPr id="71" name="Picture Placeholder 11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549250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I3</a:t>
            </a:r>
          </a:p>
        </p:txBody>
      </p:sp>
      <p:sp>
        <p:nvSpPr>
          <p:cNvPr id="73" name="Picture Placeholder 11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1775157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P4</a:t>
            </a:r>
          </a:p>
        </p:txBody>
      </p:sp>
      <p:sp>
        <p:nvSpPr>
          <p:cNvPr id="74" name="Picture Placeholder 11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2058616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I4</a:t>
            </a:r>
          </a:p>
        </p:txBody>
      </p:sp>
      <p:sp>
        <p:nvSpPr>
          <p:cNvPr id="76" name="Picture Placeholder 11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284523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P5</a:t>
            </a:r>
          </a:p>
        </p:txBody>
      </p:sp>
      <p:sp>
        <p:nvSpPr>
          <p:cNvPr id="77" name="Picture Placeholder 11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2567982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I5</a:t>
            </a:r>
          </a:p>
        </p:txBody>
      </p:sp>
      <p:sp>
        <p:nvSpPr>
          <p:cNvPr id="79" name="Picture Placeholder 11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2793889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P6</a:t>
            </a:r>
          </a:p>
        </p:txBody>
      </p:sp>
      <p:sp>
        <p:nvSpPr>
          <p:cNvPr id="80" name="Picture Placeholder 11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077348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I6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7534"/>
            <a:ext cx="9144000" cy="0"/>
          </a:xfrm>
          <a:prstGeom prst="line">
            <a:avLst/>
          </a:prstGeom>
          <a:ln w="7620" cmpd="sng">
            <a:solidFill>
              <a:srgbClr val="D6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11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8461988" y="771502"/>
            <a:ext cx="432000" cy="432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/>
              <a:t>WIDGET_ICON</a:t>
            </a:r>
            <a:endParaRPr lang="en-US" dirty="0"/>
          </a:p>
        </p:txBody>
      </p:sp>
      <p:sp>
        <p:nvSpPr>
          <p:cNvPr id="37" name="Text Placeholder 51"/>
          <p:cNvSpPr>
            <a:spLocks noGrp="1"/>
          </p:cNvSpPr>
          <p:nvPr>
            <p:ph type="body" sz="quarter" idx="40" hasCustomPrompt="1"/>
          </p:nvPr>
        </p:nvSpPr>
        <p:spPr>
          <a:xfrm>
            <a:off x="6012159" y="268288"/>
            <a:ext cx="2881015" cy="359198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r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EXPORT_DATE</a:t>
            </a:r>
          </a:p>
        </p:txBody>
      </p:sp>
      <p:sp>
        <p:nvSpPr>
          <p:cNvPr id="38" name="Chart Placeholder 15"/>
          <p:cNvSpPr>
            <a:spLocks noGrp="1"/>
          </p:cNvSpPr>
          <p:nvPr>
            <p:ph type="chart" sz="quarter" idx="13" hasCustomPrompt="1"/>
          </p:nvPr>
        </p:nvSpPr>
        <p:spPr>
          <a:xfrm>
            <a:off x="250824" y="1203501"/>
            <a:ext cx="8639673" cy="2592335"/>
          </a:xfrm>
          <a:prstGeom prst="rect">
            <a:avLst/>
          </a:prstGeom>
        </p:spPr>
        <p:txBody>
          <a:bodyPr vert="horz" wrap="square" lIns="0" tIns="0" rIns="0" bIns="0" anchor="ctr" anchorCtr="1">
            <a:normAutofit/>
          </a:bodyPr>
          <a:lstStyle>
            <a:lvl1pPr marL="0" indent="0" algn="l">
              <a:buNone/>
              <a:defRPr sz="2000" b="1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CHART_DATA</a:t>
            </a:r>
          </a:p>
        </p:txBody>
      </p:sp>
      <p:sp>
        <p:nvSpPr>
          <p:cNvPr id="23" name="Text Placeholder 51"/>
          <p:cNvSpPr>
            <a:spLocks noGrp="1"/>
          </p:cNvSpPr>
          <p:nvPr>
            <p:ph type="body" sz="quarter" idx="28" hasCustomPrompt="1"/>
          </p:nvPr>
        </p:nvSpPr>
        <p:spPr>
          <a:xfrm>
            <a:off x="250825" y="4499658"/>
            <a:ext cx="8210350" cy="36004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5DA47F9-E640-0C41-9A6F-09D2E8839169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438682" y="4453771"/>
            <a:ext cx="451815" cy="451814"/>
          </a:xfrm>
          <a:prstGeom prst="round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96625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158">
          <p15:clr>
            <a:srgbClr val="FBAE40"/>
          </p15:clr>
        </p15:guide>
        <p15:guide id="3" pos="5760">
          <p15:clr>
            <a:srgbClr val="FBAE40"/>
          </p15:clr>
        </p15:guide>
        <p15:guide id="4" userDrawn="1">
          <p15:clr>
            <a:srgbClr val="FBAE40"/>
          </p15:clr>
        </p15:guide>
        <p15:guide id="5" pos="5602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169">
          <p15:clr>
            <a:srgbClr val="FBAE40"/>
          </p15:clr>
        </p15:guide>
        <p15:guide id="8" orient="horz" pos="30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2792769" y="4423200"/>
            <a:ext cx="453600" cy="45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8" indent="0" algn="l">
              <a:buNone/>
              <a:defRPr/>
            </a:lvl2pPr>
            <a:lvl3pPr marL="914377" indent="0" algn="l">
              <a:buNone/>
              <a:defRPr/>
            </a:lvl3pPr>
            <a:lvl4pPr marL="1371566" indent="0" algn="l">
              <a:buNone/>
              <a:defRPr/>
            </a:lvl4pPr>
            <a:lvl5pPr marL="1828755" indent="0" algn="l">
              <a:buNone/>
              <a:defRPr/>
            </a:lvl5pPr>
          </a:lstStyle>
          <a:p>
            <a:pPr lvl="0"/>
            <a:r>
              <a:rPr lang="en-US" dirty="0"/>
              <a:t>EXT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9" y="771502"/>
            <a:ext cx="8209556" cy="43204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WIDGET_NAME</a:t>
            </a:r>
          </a:p>
        </p:txBody>
      </p:sp>
      <p:sp>
        <p:nvSpPr>
          <p:cNvPr id="53" name="Text Placeholder 51"/>
          <p:cNvSpPr>
            <a:spLocks noGrp="1"/>
          </p:cNvSpPr>
          <p:nvPr>
            <p:ph type="body" sz="quarter" idx="11" hasCustomPrompt="1"/>
          </p:nvPr>
        </p:nvSpPr>
        <p:spPr>
          <a:xfrm>
            <a:off x="251619" y="267038"/>
            <a:ext cx="5760541" cy="36049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BOARD_TITLE</a:t>
            </a:r>
          </a:p>
        </p:txBody>
      </p:sp>
      <p:sp>
        <p:nvSpPr>
          <p:cNvPr id="55" name="Picture Placeholder 11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50825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P1</a:t>
            </a:r>
          </a:p>
        </p:txBody>
      </p:sp>
      <p:sp>
        <p:nvSpPr>
          <p:cNvPr id="56" name="Picture Placeholder 11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34284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I1</a:t>
            </a:r>
          </a:p>
        </p:txBody>
      </p:sp>
      <p:sp>
        <p:nvSpPr>
          <p:cNvPr id="64" name="Picture Placeholder 11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56921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P2</a:t>
            </a:r>
          </a:p>
        </p:txBody>
      </p:sp>
      <p:sp>
        <p:nvSpPr>
          <p:cNvPr id="65" name="Picture Placeholder 11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0380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I2</a:t>
            </a:r>
          </a:p>
        </p:txBody>
      </p:sp>
      <p:sp>
        <p:nvSpPr>
          <p:cNvPr id="70" name="Picture Placeholder 11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65791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P3</a:t>
            </a:r>
          </a:p>
        </p:txBody>
      </p:sp>
      <p:sp>
        <p:nvSpPr>
          <p:cNvPr id="71" name="Picture Placeholder 11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549250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I3</a:t>
            </a:r>
          </a:p>
        </p:txBody>
      </p:sp>
      <p:sp>
        <p:nvSpPr>
          <p:cNvPr id="73" name="Picture Placeholder 11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1775157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P4</a:t>
            </a:r>
          </a:p>
        </p:txBody>
      </p:sp>
      <p:sp>
        <p:nvSpPr>
          <p:cNvPr id="74" name="Picture Placeholder 11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2058616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I4</a:t>
            </a:r>
          </a:p>
        </p:txBody>
      </p:sp>
      <p:sp>
        <p:nvSpPr>
          <p:cNvPr id="76" name="Picture Placeholder 11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284523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P5</a:t>
            </a:r>
          </a:p>
        </p:txBody>
      </p:sp>
      <p:sp>
        <p:nvSpPr>
          <p:cNvPr id="77" name="Picture Placeholder 11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2567982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I5</a:t>
            </a:r>
          </a:p>
        </p:txBody>
      </p:sp>
      <p:sp>
        <p:nvSpPr>
          <p:cNvPr id="79" name="Picture Placeholder 11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2793889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P6</a:t>
            </a:r>
          </a:p>
        </p:txBody>
      </p:sp>
      <p:sp>
        <p:nvSpPr>
          <p:cNvPr id="80" name="Picture Placeholder 11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077348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I6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7534"/>
            <a:ext cx="9144000" cy="0"/>
          </a:xfrm>
          <a:prstGeom prst="line">
            <a:avLst/>
          </a:prstGeom>
          <a:ln w="7620" cmpd="sng">
            <a:solidFill>
              <a:srgbClr val="D6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11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8461988" y="771502"/>
            <a:ext cx="432000" cy="432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/>
              <a:t>WIDGET_ICON</a:t>
            </a:r>
            <a:endParaRPr lang="en-US" dirty="0"/>
          </a:p>
        </p:txBody>
      </p:sp>
      <p:sp>
        <p:nvSpPr>
          <p:cNvPr id="37" name="Text Placeholder 51"/>
          <p:cNvSpPr>
            <a:spLocks noGrp="1"/>
          </p:cNvSpPr>
          <p:nvPr>
            <p:ph type="body" sz="quarter" idx="40" hasCustomPrompt="1"/>
          </p:nvPr>
        </p:nvSpPr>
        <p:spPr>
          <a:xfrm>
            <a:off x="6012159" y="268288"/>
            <a:ext cx="2881015" cy="359198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r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EXPORT_DATE</a:t>
            </a:r>
          </a:p>
        </p:txBody>
      </p:sp>
      <p:sp>
        <p:nvSpPr>
          <p:cNvPr id="23" name="Text Placeholder 51"/>
          <p:cNvSpPr>
            <a:spLocks noGrp="1"/>
          </p:cNvSpPr>
          <p:nvPr>
            <p:ph type="body" sz="quarter" idx="41" hasCustomPrompt="1"/>
          </p:nvPr>
        </p:nvSpPr>
        <p:spPr>
          <a:xfrm>
            <a:off x="251619" y="1203502"/>
            <a:ext cx="8641556" cy="1584222"/>
          </a:xfrm>
          <a:prstGeom prst="rect">
            <a:avLst/>
          </a:prstGeom>
        </p:spPr>
        <p:txBody>
          <a:bodyPr wrap="square" lIns="0" tIns="0" rIns="0" bIns="0" anchor="b" anchorCtr="1">
            <a:normAutofit/>
          </a:bodyPr>
          <a:lstStyle>
            <a:lvl1pPr marL="0" indent="0" algn="l">
              <a:buFont typeface="Arial" charset="0"/>
              <a:buNone/>
              <a:defRPr sz="6500" b="1" i="0" baseline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NUMBER_DATA</a:t>
            </a:r>
            <a:endParaRPr lang="en-US" dirty="0"/>
          </a:p>
        </p:txBody>
      </p:sp>
      <p:sp>
        <p:nvSpPr>
          <p:cNvPr id="24" name="Text Placeholder 51"/>
          <p:cNvSpPr>
            <a:spLocks noGrp="1"/>
          </p:cNvSpPr>
          <p:nvPr>
            <p:ph type="body" sz="quarter" idx="42" hasCustomPrompt="1"/>
          </p:nvPr>
        </p:nvSpPr>
        <p:spPr>
          <a:xfrm>
            <a:off x="250825" y="2787774"/>
            <a:ext cx="8640000" cy="1008062"/>
          </a:xfrm>
          <a:prstGeom prst="rect">
            <a:avLst/>
          </a:prstGeom>
        </p:spPr>
        <p:txBody>
          <a:bodyPr wrap="square" lIns="0" tIns="0" rIns="0" bIns="0" anchor="t" anchorCtr="1">
            <a:normAutofit/>
          </a:bodyPr>
          <a:lstStyle>
            <a:lvl1pPr marL="0" indent="0" algn="l">
              <a:buFont typeface="Arial" charset="0"/>
              <a:buNone/>
              <a:defRPr sz="2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METRIC_NAME</a:t>
            </a:r>
          </a:p>
        </p:txBody>
      </p:sp>
      <p:sp>
        <p:nvSpPr>
          <p:cNvPr id="25" name="Text Placeholder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8942" y="3795886"/>
            <a:ext cx="8641556" cy="54146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14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WIDGET_DESCRIPTION</a:t>
            </a:r>
          </a:p>
        </p:txBody>
      </p:sp>
      <p:sp>
        <p:nvSpPr>
          <p:cNvPr id="26" name="Text Placeholder 51"/>
          <p:cNvSpPr>
            <a:spLocks noGrp="1"/>
          </p:cNvSpPr>
          <p:nvPr>
            <p:ph type="body" sz="quarter" idx="28" hasCustomPrompt="1"/>
          </p:nvPr>
        </p:nvSpPr>
        <p:spPr>
          <a:xfrm>
            <a:off x="250825" y="4499658"/>
            <a:ext cx="8210350" cy="36004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2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SOURCE_NAMES</a:t>
            </a:r>
          </a:p>
        </p:txBody>
      </p:sp>
      <p:sp>
        <p:nvSpPr>
          <p:cNvPr id="28" name="Picture Placeholder 11">
            <a:extLst>
              <a:ext uri="{FF2B5EF4-FFF2-40B4-BE49-F238E27FC236}">
                <a16:creationId xmlns:a16="http://schemas.microsoft.com/office/drawing/2014/main" id="{8A59C6EF-ACCF-7746-A876-FFA78B27C4FC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438682" y="4453771"/>
            <a:ext cx="451815" cy="451814"/>
          </a:xfrm>
          <a:prstGeom prst="round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133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158">
          <p15:clr>
            <a:srgbClr val="FBAE40"/>
          </p15:clr>
        </p15:guide>
        <p15:guide id="3" pos="5760">
          <p15:clr>
            <a:srgbClr val="FBAE40"/>
          </p15:clr>
        </p15:guide>
        <p15:guide id="4">
          <p15:clr>
            <a:srgbClr val="FBAE40"/>
          </p15:clr>
        </p15:guide>
        <p15:guide id="5" pos="5602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169">
          <p15:clr>
            <a:srgbClr val="FBAE40"/>
          </p15:clr>
        </p15:guide>
        <p15:guide id="8" orient="horz" pos="30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2792769" y="4423200"/>
            <a:ext cx="453600" cy="45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8" indent="0" algn="l">
              <a:buNone/>
              <a:defRPr/>
            </a:lvl2pPr>
            <a:lvl3pPr marL="914377" indent="0" algn="l">
              <a:buNone/>
              <a:defRPr/>
            </a:lvl3pPr>
            <a:lvl4pPr marL="1371566" indent="0" algn="l">
              <a:buNone/>
              <a:defRPr/>
            </a:lvl4pPr>
            <a:lvl5pPr marL="1828755" indent="0" algn="l">
              <a:buNone/>
              <a:defRPr/>
            </a:lvl5pPr>
          </a:lstStyle>
          <a:p>
            <a:pPr lvl="0"/>
            <a:r>
              <a:rPr lang="en-US" dirty="0"/>
              <a:t>EXT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9" y="771502"/>
            <a:ext cx="8209556" cy="43204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WIDGET_NAME</a:t>
            </a:r>
          </a:p>
        </p:txBody>
      </p:sp>
      <p:sp>
        <p:nvSpPr>
          <p:cNvPr id="53" name="Text Placeholder 51"/>
          <p:cNvSpPr>
            <a:spLocks noGrp="1"/>
          </p:cNvSpPr>
          <p:nvPr>
            <p:ph type="body" sz="quarter" idx="11" hasCustomPrompt="1"/>
          </p:nvPr>
        </p:nvSpPr>
        <p:spPr>
          <a:xfrm>
            <a:off x="251619" y="267038"/>
            <a:ext cx="5760541" cy="36049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BOARD_TITLE</a:t>
            </a:r>
          </a:p>
        </p:txBody>
      </p:sp>
      <p:sp>
        <p:nvSpPr>
          <p:cNvPr id="55" name="Picture Placeholder 11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50825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P1</a:t>
            </a:r>
          </a:p>
        </p:txBody>
      </p:sp>
      <p:sp>
        <p:nvSpPr>
          <p:cNvPr id="56" name="Picture Placeholder 11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34284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I1</a:t>
            </a:r>
          </a:p>
        </p:txBody>
      </p:sp>
      <p:sp>
        <p:nvSpPr>
          <p:cNvPr id="64" name="Picture Placeholder 11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56921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P2</a:t>
            </a:r>
          </a:p>
        </p:txBody>
      </p:sp>
      <p:sp>
        <p:nvSpPr>
          <p:cNvPr id="65" name="Picture Placeholder 11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0380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I2</a:t>
            </a:r>
          </a:p>
        </p:txBody>
      </p:sp>
      <p:sp>
        <p:nvSpPr>
          <p:cNvPr id="70" name="Picture Placeholder 11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65791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P3</a:t>
            </a:r>
          </a:p>
        </p:txBody>
      </p:sp>
      <p:sp>
        <p:nvSpPr>
          <p:cNvPr id="71" name="Picture Placeholder 11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549250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I3</a:t>
            </a:r>
          </a:p>
        </p:txBody>
      </p:sp>
      <p:sp>
        <p:nvSpPr>
          <p:cNvPr id="73" name="Picture Placeholder 11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1775157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P4</a:t>
            </a:r>
          </a:p>
        </p:txBody>
      </p:sp>
      <p:sp>
        <p:nvSpPr>
          <p:cNvPr id="74" name="Picture Placeholder 11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2058616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I4</a:t>
            </a:r>
          </a:p>
        </p:txBody>
      </p:sp>
      <p:sp>
        <p:nvSpPr>
          <p:cNvPr id="76" name="Picture Placeholder 11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284523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P5</a:t>
            </a:r>
          </a:p>
        </p:txBody>
      </p:sp>
      <p:sp>
        <p:nvSpPr>
          <p:cNvPr id="77" name="Picture Placeholder 11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2567982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I5</a:t>
            </a:r>
          </a:p>
        </p:txBody>
      </p:sp>
      <p:sp>
        <p:nvSpPr>
          <p:cNvPr id="79" name="Picture Placeholder 11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2793889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P6</a:t>
            </a:r>
          </a:p>
        </p:txBody>
      </p:sp>
      <p:sp>
        <p:nvSpPr>
          <p:cNvPr id="80" name="Picture Placeholder 11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077348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I6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7534"/>
            <a:ext cx="9144000" cy="0"/>
          </a:xfrm>
          <a:prstGeom prst="line">
            <a:avLst/>
          </a:prstGeom>
          <a:ln w="7620" cmpd="sng">
            <a:solidFill>
              <a:srgbClr val="D6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11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8461988" y="771502"/>
            <a:ext cx="432000" cy="432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/>
              <a:t>WIDGET_ICON</a:t>
            </a:r>
            <a:endParaRPr lang="en-US" dirty="0"/>
          </a:p>
        </p:txBody>
      </p:sp>
      <p:sp>
        <p:nvSpPr>
          <p:cNvPr id="37" name="Text Placeholder 51"/>
          <p:cNvSpPr>
            <a:spLocks noGrp="1"/>
          </p:cNvSpPr>
          <p:nvPr>
            <p:ph type="body" sz="quarter" idx="40" hasCustomPrompt="1"/>
          </p:nvPr>
        </p:nvSpPr>
        <p:spPr>
          <a:xfrm>
            <a:off x="6012159" y="268288"/>
            <a:ext cx="2881015" cy="359198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r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EXPORT_DATE</a:t>
            </a:r>
          </a:p>
        </p:txBody>
      </p:sp>
      <p:sp>
        <p:nvSpPr>
          <p:cNvPr id="25" name="Text Placeholder 51"/>
          <p:cNvSpPr>
            <a:spLocks noGrp="1"/>
          </p:cNvSpPr>
          <p:nvPr>
            <p:ph type="body" sz="quarter" idx="41" hasCustomPrompt="1"/>
          </p:nvPr>
        </p:nvSpPr>
        <p:spPr>
          <a:xfrm>
            <a:off x="682547" y="1833907"/>
            <a:ext cx="36000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4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COMPARISON_NO_1</a:t>
            </a:r>
          </a:p>
        </p:txBody>
      </p:sp>
      <p:sp>
        <p:nvSpPr>
          <p:cNvPr id="28" name="Text Placeholder 51"/>
          <p:cNvSpPr>
            <a:spLocks noGrp="1"/>
          </p:cNvSpPr>
          <p:nvPr>
            <p:ph type="body" sz="quarter" idx="19" hasCustomPrompt="1"/>
          </p:nvPr>
        </p:nvSpPr>
        <p:spPr>
          <a:xfrm>
            <a:off x="682547" y="1473867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0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COMPARISON_DATA_1</a:t>
            </a:r>
          </a:p>
        </p:txBody>
      </p:sp>
      <p:sp>
        <p:nvSpPr>
          <p:cNvPr id="30" name="Text Placeholder 51"/>
          <p:cNvSpPr>
            <a:spLocks noGrp="1"/>
          </p:cNvSpPr>
          <p:nvPr>
            <p:ph type="body" sz="quarter" idx="43" hasCustomPrompt="1"/>
          </p:nvPr>
        </p:nvSpPr>
        <p:spPr>
          <a:xfrm>
            <a:off x="682147" y="2193947"/>
            <a:ext cx="3600400" cy="36004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COMPARISON_METRIC_1</a:t>
            </a:r>
            <a:endParaRPr lang="en-US" dirty="0"/>
          </a:p>
        </p:txBody>
      </p:sp>
      <p:sp>
        <p:nvSpPr>
          <p:cNvPr id="31" name="Text Placeholder 51"/>
          <p:cNvSpPr>
            <a:spLocks noGrp="1"/>
          </p:cNvSpPr>
          <p:nvPr>
            <p:ph type="body" sz="quarter" idx="44" hasCustomPrompt="1"/>
          </p:nvPr>
        </p:nvSpPr>
        <p:spPr>
          <a:xfrm>
            <a:off x="682147" y="3073723"/>
            <a:ext cx="36000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4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COMPARISON_NO_3</a:t>
            </a:r>
          </a:p>
        </p:txBody>
      </p:sp>
      <p:sp>
        <p:nvSpPr>
          <p:cNvPr id="32" name="Text Placeholder 51"/>
          <p:cNvSpPr>
            <a:spLocks noGrp="1"/>
          </p:cNvSpPr>
          <p:nvPr>
            <p:ph type="body" sz="quarter" idx="45" hasCustomPrompt="1"/>
          </p:nvPr>
        </p:nvSpPr>
        <p:spPr>
          <a:xfrm>
            <a:off x="682147" y="2713683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0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COMPARISON_DATA_3</a:t>
            </a:r>
          </a:p>
        </p:txBody>
      </p:sp>
      <p:sp>
        <p:nvSpPr>
          <p:cNvPr id="35" name="Text Placeholder 51"/>
          <p:cNvSpPr>
            <a:spLocks noGrp="1"/>
          </p:cNvSpPr>
          <p:nvPr>
            <p:ph type="body" sz="quarter" idx="47" hasCustomPrompt="1"/>
          </p:nvPr>
        </p:nvSpPr>
        <p:spPr>
          <a:xfrm>
            <a:off x="681747" y="3433763"/>
            <a:ext cx="3600400" cy="36004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COMPARISON_METRIC_3</a:t>
            </a:r>
          </a:p>
        </p:txBody>
      </p:sp>
      <p:sp>
        <p:nvSpPr>
          <p:cNvPr id="36" name="Text Placeholder 51"/>
          <p:cNvSpPr>
            <a:spLocks noGrp="1"/>
          </p:cNvSpPr>
          <p:nvPr>
            <p:ph type="body" sz="quarter" idx="48" hasCustomPrompt="1"/>
          </p:nvPr>
        </p:nvSpPr>
        <p:spPr>
          <a:xfrm>
            <a:off x="5290098" y="1833907"/>
            <a:ext cx="36000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4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COMPARISON_NO_2</a:t>
            </a:r>
          </a:p>
        </p:txBody>
      </p:sp>
      <p:sp>
        <p:nvSpPr>
          <p:cNvPr id="38" name="Text Placeholder 51"/>
          <p:cNvSpPr>
            <a:spLocks noGrp="1"/>
          </p:cNvSpPr>
          <p:nvPr>
            <p:ph type="body" sz="quarter" idx="49" hasCustomPrompt="1"/>
          </p:nvPr>
        </p:nvSpPr>
        <p:spPr>
          <a:xfrm>
            <a:off x="5290098" y="1473867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0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COMPARISON_DATA_2</a:t>
            </a:r>
          </a:p>
        </p:txBody>
      </p:sp>
      <p:sp>
        <p:nvSpPr>
          <p:cNvPr id="40" name="Text Placeholder 51"/>
          <p:cNvSpPr>
            <a:spLocks noGrp="1"/>
          </p:cNvSpPr>
          <p:nvPr>
            <p:ph type="body" sz="quarter" idx="51" hasCustomPrompt="1"/>
          </p:nvPr>
        </p:nvSpPr>
        <p:spPr>
          <a:xfrm>
            <a:off x="5289698" y="2193947"/>
            <a:ext cx="3600400" cy="36004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COMPARISON_METRIC_2</a:t>
            </a:r>
          </a:p>
        </p:txBody>
      </p:sp>
      <p:sp>
        <p:nvSpPr>
          <p:cNvPr id="41" name="Text Placeholder 51"/>
          <p:cNvSpPr>
            <a:spLocks noGrp="1"/>
          </p:cNvSpPr>
          <p:nvPr>
            <p:ph type="body" sz="quarter" idx="52" hasCustomPrompt="1"/>
          </p:nvPr>
        </p:nvSpPr>
        <p:spPr>
          <a:xfrm>
            <a:off x="5289698" y="3073723"/>
            <a:ext cx="36000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4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COMPARISON_NO_4</a:t>
            </a:r>
          </a:p>
        </p:txBody>
      </p:sp>
      <p:sp>
        <p:nvSpPr>
          <p:cNvPr id="42" name="Text Placeholder 51"/>
          <p:cNvSpPr>
            <a:spLocks noGrp="1"/>
          </p:cNvSpPr>
          <p:nvPr>
            <p:ph type="body" sz="quarter" idx="53" hasCustomPrompt="1"/>
          </p:nvPr>
        </p:nvSpPr>
        <p:spPr>
          <a:xfrm>
            <a:off x="5289698" y="2713683"/>
            <a:ext cx="3600400" cy="3600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0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COMPARISON_DATA_4</a:t>
            </a:r>
          </a:p>
        </p:txBody>
      </p:sp>
      <p:sp>
        <p:nvSpPr>
          <p:cNvPr id="44" name="Text Placeholder 51"/>
          <p:cNvSpPr>
            <a:spLocks noGrp="1"/>
          </p:cNvSpPr>
          <p:nvPr>
            <p:ph type="body" sz="quarter" idx="55" hasCustomPrompt="1"/>
          </p:nvPr>
        </p:nvSpPr>
        <p:spPr>
          <a:xfrm>
            <a:off x="5289298" y="3433763"/>
            <a:ext cx="3600400" cy="360040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COMPARISON_METRIC_4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252000" y="1474010"/>
            <a:ext cx="360000" cy="363545"/>
          </a:xfrm>
          <a:prstGeom prst="ellipse">
            <a:avLst/>
          </a:prstGeom>
          <a:solidFill>
            <a:srgbClr val="00AEEF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60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B1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252000" y="2712410"/>
            <a:ext cx="360000" cy="363545"/>
          </a:xfrm>
          <a:prstGeom prst="ellipse">
            <a:avLst/>
          </a:prstGeom>
          <a:solidFill>
            <a:srgbClr val="00AEEF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60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B3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58" hasCustomPrompt="1"/>
          </p:nvPr>
        </p:nvSpPr>
        <p:spPr>
          <a:xfrm>
            <a:off x="4860000" y="1474010"/>
            <a:ext cx="360000" cy="363545"/>
          </a:xfrm>
          <a:prstGeom prst="ellipse">
            <a:avLst/>
          </a:prstGeom>
          <a:solidFill>
            <a:srgbClr val="00AEEF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60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B2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4860000" y="2712410"/>
            <a:ext cx="360000" cy="363545"/>
          </a:xfrm>
          <a:prstGeom prst="ellipse">
            <a:avLst/>
          </a:prstGeom>
          <a:solidFill>
            <a:srgbClr val="00AEEF"/>
          </a:solidFill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60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B4</a:t>
            </a:r>
          </a:p>
        </p:txBody>
      </p:sp>
      <p:sp>
        <p:nvSpPr>
          <p:cNvPr id="39" name="Text Placeholder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8942" y="3795886"/>
            <a:ext cx="8641556" cy="54146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14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WIDGET_DESCRIPTION</a:t>
            </a:r>
          </a:p>
        </p:txBody>
      </p:sp>
      <p:sp>
        <p:nvSpPr>
          <p:cNvPr id="43" name="Text Placeholder 51"/>
          <p:cNvSpPr>
            <a:spLocks noGrp="1"/>
          </p:cNvSpPr>
          <p:nvPr>
            <p:ph type="body" sz="quarter" idx="28" hasCustomPrompt="1"/>
          </p:nvPr>
        </p:nvSpPr>
        <p:spPr>
          <a:xfrm>
            <a:off x="250825" y="4499658"/>
            <a:ext cx="8210350" cy="36004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SOURCE_NAMES</a:t>
            </a:r>
          </a:p>
        </p:txBody>
      </p:sp>
      <p:sp>
        <p:nvSpPr>
          <p:cNvPr id="48" name="Picture Placeholder 11">
            <a:extLst>
              <a:ext uri="{FF2B5EF4-FFF2-40B4-BE49-F238E27FC236}">
                <a16:creationId xmlns:a16="http://schemas.microsoft.com/office/drawing/2014/main" id="{A7A76E79-790F-D74E-87E9-A6C8E0B6CD3A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438682" y="4453771"/>
            <a:ext cx="451815" cy="451814"/>
          </a:xfrm>
          <a:prstGeom prst="round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1588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158">
          <p15:clr>
            <a:srgbClr val="FBAE40"/>
          </p15:clr>
        </p15:guide>
        <p15:guide id="3" pos="5760">
          <p15:clr>
            <a:srgbClr val="FBAE40"/>
          </p15:clr>
        </p15:guide>
        <p15:guide id="4">
          <p15:clr>
            <a:srgbClr val="FBAE40"/>
          </p15:clr>
        </p15:guide>
        <p15:guide id="5" pos="5602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169">
          <p15:clr>
            <a:srgbClr val="FBAE40"/>
          </p15:clr>
        </p15:guide>
        <p15:guide id="8" orient="horz" pos="30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2792769" y="4423200"/>
            <a:ext cx="453600" cy="453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1">
            <a:norm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8" indent="0" algn="l">
              <a:buNone/>
              <a:defRPr/>
            </a:lvl2pPr>
            <a:lvl3pPr marL="914377" indent="0" algn="l">
              <a:buNone/>
              <a:defRPr/>
            </a:lvl3pPr>
            <a:lvl4pPr marL="1371566" indent="0" algn="l">
              <a:buNone/>
              <a:defRPr/>
            </a:lvl4pPr>
            <a:lvl5pPr marL="1828755" indent="0" algn="l">
              <a:buNone/>
              <a:defRPr/>
            </a:lvl5pPr>
          </a:lstStyle>
          <a:p>
            <a:pPr lvl="0"/>
            <a:r>
              <a:rPr lang="en-US" dirty="0"/>
              <a:t>EXT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0" hasCustomPrompt="1"/>
          </p:nvPr>
        </p:nvSpPr>
        <p:spPr>
          <a:xfrm>
            <a:off x="251619" y="771502"/>
            <a:ext cx="8209556" cy="43204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buFont typeface="Arial" charset="0"/>
              <a:buNone/>
              <a:defRPr sz="2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WIDGET_NAME</a:t>
            </a:r>
          </a:p>
        </p:txBody>
      </p:sp>
      <p:sp>
        <p:nvSpPr>
          <p:cNvPr id="53" name="Text Placeholder 51"/>
          <p:cNvSpPr>
            <a:spLocks noGrp="1"/>
          </p:cNvSpPr>
          <p:nvPr>
            <p:ph type="body" sz="quarter" idx="11" hasCustomPrompt="1"/>
          </p:nvPr>
        </p:nvSpPr>
        <p:spPr>
          <a:xfrm>
            <a:off x="251619" y="267038"/>
            <a:ext cx="5760541" cy="36049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BOARD_TITLE</a:t>
            </a:r>
          </a:p>
        </p:txBody>
      </p:sp>
      <p:sp>
        <p:nvSpPr>
          <p:cNvPr id="55" name="Picture Placeholder 11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250825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P1</a:t>
            </a:r>
          </a:p>
        </p:txBody>
      </p:sp>
      <p:sp>
        <p:nvSpPr>
          <p:cNvPr id="56" name="Picture Placeholder 11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34284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I1</a:t>
            </a:r>
          </a:p>
        </p:txBody>
      </p:sp>
      <p:sp>
        <p:nvSpPr>
          <p:cNvPr id="64" name="Picture Placeholder 11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56921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P2</a:t>
            </a:r>
          </a:p>
        </p:txBody>
      </p:sp>
      <p:sp>
        <p:nvSpPr>
          <p:cNvPr id="65" name="Picture Placeholder 11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040380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I2</a:t>
            </a:r>
          </a:p>
        </p:txBody>
      </p:sp>
      <p:sp>
        <p:nvSpPr>
          <p:cNvPr id="70" name="Picture Placeholder 11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65791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P3</a:t>
            </a:r>
          </a:p>
        </p:txBody>
      </p:sp>
      <p:sp>
        <p:nvSpPr>
          <p:cNvPr id="71" name="Picture Placeholder 11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1549250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I3</a:t>
            </a:r>
          </a:p>
        </p:txBody>
      </p:sp>
      <p:sp>
        <p:nvSpPr>
          <p:cNvPr id="73" name="Picture Placeholder 11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1775157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P4</a:t>
            </a:r>
          </a:p>
        </p:txBody>
      </p:sp>
      <p:sp>
        <p:nvSpPr>
          <p:cNvPr id="74" name="Picture Placeholder 11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2058616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I4</a:t>
            </a:r>
          </a:p>
        </p:txBody>
      </p:sp>
      <p:sp>
        <p:nvSpPr>
          <p:cNvPr id="76" name="Picture Placeholder 11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284523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P5</a:t>
            </a:r>
          </a:p>
        </p:txBody>
      </p:sp>
      <p:sp>
        <p:nvSpPr>
          <p:cNvPr id="77" name="Picture Placeholder 11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2567982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I5</a:t>
            </a:r>
          </a:p>
        </p:txBody>
      </p:sp>
      <p:sp>
        <p:nvSpPr>
          <p:cNvPr id="79" name="Picture Placeholder 11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2793889" y="4424986"/>
            <a:ext cx="451815" cy="451814"/>
          </a:xfrm>
          <a:prstGeom prst="ellipse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P6</a:t>
            </a:r>
          </a:p>
        </p:txBody>
      </p:sp>
      <p:sp>
        <p:nvSpPr>
          <p:cNvPr id="80" name="Picture Placeholder 11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077348" y="4697386"/>
            <a:ext cx="224543" cy="224543"/>
          </a:xfrm>
          <a:prstGeom prst="ellipse">
            <a:avLst/>
          </a:prstGeom>
          <a:noFill/>
          <a:ln>
            <a:noFill/>
          </a:ln>
        </p:spPr>
        <p:txBody>
          <a:bodyPr vert="horz" wrap="square" lIns="0" tIns="0" rIns="0" bIns="0" anchor="ctr" anchorCtr="1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I6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627534"/>
            <a:ext cx="9144000" cy="0"/>
          </a:xfrm>
          <a:prstGeom prst="line">
            <a:avLst/>
          </a:prstGeom>
          <a:ln w="7620" cmpd="sng">
            <a:solidFill>
              <a:srgbClr val="D6D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icture Placeholder 11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8461988" y="771502"/>
            <a:ext cx="432000" cy="432000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/>
              <a:t>WIDGET_ICON</a:t>
            </a:r>
            <a:endParaRPr lang="en-US" dirty="0"/>
          </a:p>
        </p:txBody>
      </p:sp>
      <p:sp>
        <p:nvSpPr>
          <p:cNvPr id="37" name="Text Placeholder 51"/>
          <p:cNvSpPr>
            <a:spLocks noGrp="1"/>
          </p:cNvSpPr>
          <p:nvPr>
            <p:ph type="body" sz="quarter" idx="40" hasCustomPrompt="1"/>
          </p:nvPr>
        </p:nvSpPr>
        <p:spPr>
          <a:xfrm>
            <a:off x="6012159" y="268288"/>
            <a:ext cx="2881015" cy="359198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r">
              <a:buFont typeface="Arial" charset="0"/>
              <a:buNone/>
              <a:defRPr sz="14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EXPORT_DATE</a:t>
            </a:r>
          </a:p>
        </p:txBody>
      </p:sp>
      <p:sp>
        <p:nvSpPr>
          <p:cNvPr id="25" name="Text Placeholder 51"/>
          <p:cNvSpPr>
            <a:spLocks noGrp="1"/>
          </p:cNvSpPr>
          <p:nvPr>
            <p:ph type="body" sz="quarter" idx="41" hasCustomPrompt="1"/>
          </p:nvPr>
        </p:nvSpPr>
        <p:spPr>
          <a:xfrm>
            <a:off x="249343" y="1276654"/>
            <a:ext cx="5762816" cy="360040"/>
          </a:xfrm>
          <a:prstGeom prst="rect">
            <a:avLst/>
          </a:prstGeom>
        </p:spPr>
        <p:txBody>
          <a:bodyPr wrap="square" lIns="180000" tIns="0" rIns="180000" bIns="0" anchor="ctr" anchorCtr="0">
            <a:normAutofit/>
          </a:bodyPr>
          <a:lstStyle>
            <a:lvl1pPr marL="0" indent="0" algn="l">
              <a:buFont typeface="Arial" charset="0"/>
              <a:buNone/>
              <a:defRPr sz="16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LIST_COLUMN_KEY</a:t>
            </a:r>
            <a:endParaRPr lang="en-US" dirty="0"/>
          </a:p>
        </p:txBody>
      </p:sp>
      <p:sp>
        <p:nvSpPr>
          <p:cNvPr id="45" name="Text Placeholder 51"/>
          <p:cNvSpPr>
            <a:spLocks noGrp="1"/>
          </p:cNvSpPr>
          <p:nvPr>
            <p:ph type="body" sz="quarter" idx="42" hasCustomPrompt="1"/>
          </p:nvPr>
        </p:nvSpPr>
        <p:spPr>
          <a:xfrm>
            <a:off x="6012158" y="1276654"/>
            <a:ext cx="2880000" cy="360040"/>
          </a:xfrm>
          <a:prstGeom prst="rect">
            <a:avLst/>
          </a:prstGeom>
        </p:spPr>
        <p:txBody>
          <a:bodyPr wrap="square" lIns="180000" tIns="0" rIns="180000" bIns="0" anchor="ctr" anchorCtr="0">
            <a:normAutofit/>
          </a:bodyPr>
          <a:lstStyle>
            <a:lvl1pPr marL="0" indent="0" algn="r">
              <a:buFont typeface="Arial" charset="0"/>
              <a:buNone/>
              <a:defRPr sz="1600" b="1" i="0" baseline="0">
                <a:solidFill>
                  <a:srgbClr val="949A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LIST_COLUMN_VALUE</a:t>
            </a:r>
            <a:endParaRPr lang="en-US" dirty="0"/>
          </a:p>
        </p:txBody>
      </p:sp>
      <p:sp>
        <p:nvSpPr>
          <p:cNvPr id="46" name="Text Placeholder 51"/>
          <p:cNvSpPr>
            <a:spLocks noGrp="1"/>
          </p:cNvSpPr>
          <p:nvPr>
            <p:ph type="body" sz="quarter" idx="43" hasCustomPrompt="1"/>
          </p:nvPr>
        </p:nvSpPr>
        <p:spPr>
          <a:xfrm>
            <a:off x="247684" y="1636694"/>
            <a:ext cx="5762816" cy="432000"/>
          </a:xfrm>
          <a:prstGeom prst="rect">
            <a:avLst/>
          </a:prstGeom>
          <a:solidFill>
            <a:srgbClr val="F2F2F2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l">
              <a:buFont typeface="Arial" charset="0"/>
              <a:buNone/>
              <a:defRPr sz="1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KEY1</a:t>
            </a:r>
          </a:p>
        </p:txBody>
      </p:sp>
      <p:sp>
        <p:nvSpPr>
          <p:cNvPr id="47" name="Text Placeholder 51"/>
          <p:cNvSpPr>
            <a:spLocks noGrp="1"/>
          </p:cNvSpPr>
          <p:nvPr>
            <p:ph type="body" sz="quarter" idx="44" hasCustomPrompt="1"/>
          </p:nvPr>
        </p:nvSpPr>
        <p:spPr>
          <a:xfrm>
            <a:off x="6010499" y="1636694"/>
            <a:ext cx="2880000" cy="432000"/>
          </a:xfrm>
          <a:prstGeom prst="rect">
            <a:avLst/>
          </a:prstGeom>
          <a:solidFill>
            <a:srgbClr val="F2F2F2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r">
              <a:buFont typeface="Arial" charset="0"/>
              <a:buNone/>
              <a:defRPr sz="1800" b="1" i="0" baseline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VAL1</a:t>
            </a:r>
          </a:p>
        </p:txBody>
      </p:sp>
      <p:sp>
        <p:nvSpPr>
          <p:cNvPr id="48" name="Text Placeholder 51"/>
          <p:cNvSpPr>
            <a:spLocks noGrp="1"/>
          </p:cNvSpPr>
          <p:nvPr>
            <p:ph type="body" sz="quarter" idx="45" hasCustomPrompt="1"/>
          </p:nvPr>
        </p:nvSpPr>
        <p:spPr>
          <a:xfrm>
            <a:off x="247684" y="2068476"/>
            <a:ext cx="5762816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l">
              <a:buFont typeface="Arial" charset="0"/>
              <a:buNone/>
              <a:defRPr sz="1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KEY2</a:t>
            </a:r>
          </a:p>
        </p:txBody>
      </p:sp>
      <p:sp>
        <p:nvSpPr>
          <p:cNvPr id="49" name="Text Placeholder 51"/>
          <p:cNvSpPr>
            <a:spLocks noGrp="1"/>
          </p:cNvSpPr>
          <p:nvPr>
            <p:ph type="body" sz="quarter" idx="46" hasCustomPrompt="1"/>
          </p:nvPr>
        </p:nvSpPr>
        <p:spPr>
          <a:xfrm>
            <a:off x="6010499" y="2068476"/>
            <a:ext cx="2880000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r">
              <a:buFont typeface="Arial" charset="0"/>
              <a:buNone/>
              <a:defRPr sz="1800" b="1" i="0" baseline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VAL2</a:t>
            </a:r>
          </a:p>
        </p:txBody>
      </p:sp>
      <p:sp>
        <p:nvSpPr>
          <p:cNvPr id="50" name="Text Placeholder 51"/>
          <p:cNvSpPr>
            <a:spLocks noGrp="1"/>
          </p:cNvSpPr>
          <p:nvPr>
            <p:ph type="body" sz="quarter" idx="47" hasCustomPrompt="1"/>
          </p:nvPr>
        </p:nvSpPr>
        <p:spPr>
          <a:xfrm>
            <a:off x="247684" y="2500258"/>
            <a:ext cx="5762816" cy="432000"/>
          </a:xfrm>
          <a:prstGeom prst="rect">
            <a:avLst/>
          </a:prstGeom>
          <a:solidFill>
            <a:srgbClr val="F2F2F2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l">
              <a:buFont typeface="Arial" charset="0"/>
              <a:buNone/>
              <a:defRPr sz="1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KEY3</a:t>
            </a:r>
          </a:p>
        </p:txBody>
      </p:sp>
      <p:sp>
        <p:nvSpPr>
          <p:cNvPr id="51" name="Text Placeholder 51"/>
          <p:cNvSpPr>
            <a:spLocks noGrp="1"/>
          </p:cNvSpPr>
          <p:nvPr>
            <p:ph type="body" sz="quarter" idx="48" hasCustomPrompt="1"/>
          </p:nvPr>
        </p:nvSpPr>
        <p:spPr>
          <a:xfrm>
            <a:off x="6010499" y="2500258"/>
            <a:ext cx="2880000" cy="432000"/>
          </a:xfrm>
          <a:prstGeom prst="rect">
            <a:avLst/>
          </a:prstGeom>
          <a:solidFill>
            <a:srgbClr val="F2F2F2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r">
              <a:buFont typeface="Arial" charset="0"/>
              <a:buNone/>
              <a:defRPr sz="1800" b="1" i="0" baseline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VAL3</a:t>
            </a:r>
          </a:p>
        </p:txBody>
      </p:sp>
      <p:sp>
        <p:nvSpPr>
          <p:cNvPr id="57" name="Text Placeholder 51"/>
          <p:cNvSpPr>
            <a:spLocks noGrp="1"/>
          </p:cNvSpPr>
          <p:nvPr>
            <p:ph type="body" sz="quarter" idx="49" hasCustomPrompt="1"/>
          </p:nvPr>
        </p:nvSpPr>
        <p:spPr>
          <a:xfrm>
            <a:off x="247684" y="2931822"/>
            <a:ext cx="5762816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l">
              <a:buFont typeface="Arial" charset="0"/>
              <a:buNone/>
              <a:defRPr sz="1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KEY4</a:t>
            </a:r>
          </a:p>
        </p:txBody>
      </p:sp>
      <p:sp>
        <p:nvSpPr>
          <p:cNvPr id="58" name="Text Placeholder 51"/>
          <p:cNvSpPr>
            <a:spLocks noGrp="1"/>
          </p:cNvSpPr>
          <p:nvPr>
            <p:ph type="body" sz="quarter" idx="50" hasCustomPrompt="1"/>
          </p:nvPr>
        </p:nvSpPr>
        <p:spPr>
          <a:xfrm>
            <a:off x="6010499" y="2931822"/>
            <a:ext cx="2880000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r">
              <a:buFont typeface="Arial" charset="0"/>
              <a:buNone/>
              <a:defRPr sz="1800" b="1" i="0" baseline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VAL4</a:t>
            </a:r>
          </a:p>
        </p:txBody>
      </p:sp>
      <p:sp>
        <p:nvSpPr>
          <p:cNvPr id="59" name="Text Placeholder 51"/>
          <p:cNvSpPr>
            <a:spLocks noGrp="1"/>
          </p:cNvSpPr>
          <p:nvPr>
            <p:ph type="body" sz="quarter" idx="51" hasCustomPrompt="1"/>
          </p:nvPr>
        </p:nvSpPr>
        <p:spPr>
          <a:xfrm>
            <a:off x="247684" y="3363604"/>
            <a:ext cx="5762816" cy="432000"/>
          </a:xfrm>
          <a:prstGeom prst="rect">
            <a:avLst/>
          </a:prstGeom>
          <a:solidFill>
            <a:srgbClr val="F2F2F2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l">
              <a:buFont typeface="Arial" charset="0"/>
              <a:buNone/>
              <a:defRPr sz="1800" b="1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KEY5</a:t>
            </a:r>
          </a:p>
        </p:txBody>
      </p:sp>
      <p:sp>
        <p:nvSpPr>
          <p:cNvPr id="60" name="Text Placeholder 51"/>
          <p:cNvSpPr>
            <a:spLocks noGrp="1"/>
          </p:cNvSpPr>
          <p:nvPr>
            <p:ph type="body" sz="quarter" idx="52" hasCustomPrompt="1"/>
          </p:nvPr>
        </p:nvSpPr>
        <p:spPr>
          <a:xfrm>
            <a:off x="6010499" y="3363604"/>
            <a:ext cx="2880000" cy="432000"/>
          </a:xfrm>
          <a:prstGeom prst="rect">
            <a:avLst/>
          </a:prstGeom>
          <a:solidFill>
            <a:srgbClr val="F2F2F2"/>
          </a:solidFill>
        </p:spPr>
        <p:txBody>
          <a:bodyPr wrap="square" lIns="180000" tIns="0" rIns="180000" bIns="0" anchor="ctr" anchorCtr="0">
            <a:normAutofit/>
          </a:bodyPr>
          <a:lstStyle>
            <a:lvl1pPr marL="0" indent="0" algn="r">
              <a:buFont typeface="Arial" charset="0"/>
              <a:buNone/>
              <a:defRPr sz="1800" b="1" i="0" baseline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VAL5</a:t>
            </a:r>
          </a:p>
        </p:txBody>
      </p:sp>
      <p:sp>
        <p:nvSpPr>
          <p:cNvPr id="34" name="Text Placeholder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8942" y="3795886"/>
            <a:ext cx="8641556" cy="54146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14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WIDGET_DESCRIPTION</a:t>
            </a:r>
          </a:p>
        </p:txBody>
      </p:sp>
      <p:sp>
        <p:nvSpPr>
          <p:cNvPr id="35" name="Text Placeholder 51"/>
          <p:cNvSpPr>
            <a:spLocks noGrp="1"/>
          </p:cNvSpPr>
          <p:nvPr>
            <p:ph type="body" sz="quarter" idx="28" hasCustomPrompt="1"/>
          </p:nvPr>
        </p:nvSpPr>
        <p:spPr>
          <a:xfrm>
            <a:off x="250825" y="4499658"/>
            <a:ext cx="8210350" cy="36004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200" b="0" i="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SOURCE_NAMES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09E0B392-EE8E-EE4C-AC9D-F91C418894A3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8438682" y="4453771"/>
            <a:ext cx="451815" cy="451814"/>
          </a:xfrm>
          <a:prstGeom prst="round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buFont typeface="Arial" charset="0"/>
              <a:buNone/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64053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158">
          <p15:clr>
            <a:srgbClr val="FBAE40"/>
          </p15:clr>
        </p15:guide>
        <p15:guide id="3" pos="5760">
          <p15:clr>
            <a:srgbClr val="FBAE40"/>
          </p15:clr>
        </p15:guide>
        <p15:guide id="4">
          <p15:clr>
            <a:srgbClr val="FBAE40"/>
          </p15:clr>
        </p15:guide>
        <p15:guide id="5" pos="5602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169">
          <p15:clr>
            <a:srgbClr val="FBAE40"/>
          </p15:clr>
        </p15:guide>
        <p15:guide id="8" orient="horz" pos="307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3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1619" y="268288"/>
            <a:ext cx="8641556" cy="1439366"/>
          </a:xfrm>
        </p:spPr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FSC </a:t>
            </a:r>
            <a:r>
              <a:rPr dirty="0">
                <a:solidFill>
                  <a:srgbClr val="007477"/>
                </a:solidFill>
                <a:latin typeface="Folks" panose="02000503020000020004" pitchFamily="2" charset="0"/>
              </a:rPr>
              <a:t>M</a:t>
            </a:r>
            <a:r>
              <a:rPr lang="en-GB" dirty="0" err="1">
                <a:solidFill>
                  <a:srgbClr val="007477"/>
                </a:solidFill>
                <a:latin typeface="Folks" panose="02000503020000020004" pitchFamily="2" charset="0"/>
              </a:rPr>
              <a:t>arketing</a:t>
            </a:r>
            <a:r>
              <a:rPr dirty="0">
                <a:solidFill>
                  <a:srgbClr val="007477"/>
                </a:solidFill>
                <a:latin typeface="Folks" panose="02000503020000020004" pitchFamily="2" charset="0"/>
              </a:rPr>
              <a:t> </a:t>
            </a:r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Update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1619" y="1707654"/>
            <a:ext cx="8641556" cy="360040"/>
          </a:xfrm>
        </p:spPr>
        <p:txBody>
          <a:bodyPr/>
          <a:lstStyle/>
          <a:p>
            <a:r>
              <a:rPr lang="en-GB">
                <a:latin typeface="+mn-lt"/>
              </a:rPr>
              <a:t>October </a:t>
            </a:r>
            <a:r>
              <a:rPr dirty="0">
                <a:latin typeface="+mn-lt"/>
              </a:rPr>
              <a:t>20</a:t>
            </a:r>
            <a:r>
              <a:rPr lang="en-GB" dirty="0">
                <a:latin typeface="+mn-lt"/>
              </a:rPr>
              <a:t>20</a:t>
            </a:r>
            <a:endParaRPr dirty="0">
              <a:latin typeface="+mn-lt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30F5D89-9889-4B72-B024-F9D7F1D3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8578E-1CF2-43CF-B6A0-8EAB875BB855}"/>
              </a:ext>
            </a:extLst>
          </p:cNvPr>
          <p:cNvSpPr txBox="1"/>
          <p:nvPr/>
        </p:nvSpPr>
        <p:spPr>
          <a:xfrm>
            <a:off x="235771" y="2283718"/>
            <a:ext cx="864155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olks" panose="02000503020000020004" pitchFamily="2" charset="0"/>
              </a:rPr>
              <a:t>Covering: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media: Organic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Social media: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Email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Search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Website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Next steps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C74D93-D1F3-4562-9E2A-AA18457B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71977"/>
            <a:ext cx="7956376" cy="266387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Digital Agency 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A89416-6B36-40E7-92C9-F1B22007B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287A03-DA5D-4796-ABB8-A43D00181C4F}"/>
              </a:ext>
            </a:extLst>
          </p:cNvPr>
          <p:cNvSpPr txBox="1"/>
          <p:nvPr/>
        </p:nvSpPr>
        <p:spPr>
          <a:xfrm>
            <a:off x="179512" y="3729187"/>
            <a:ext cx="755617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100" b="1" dirty="0"/>
              <a:t>Keywords: </a:t>
            </a:r>
            <a:r>
              <a:rPr lang="en-GB" sz="1000" b="0" i="0" u="none" strike="noStrike" baseline="0" dirty="0">
                <a:solidFill>
                  <a:srgbClr val="222222"/>
                </a:solidFill>
              </a:rPr>
              <a:t>Keyword rankings have fluctuated this month, but continue to perform well. The biggest improvement comes from "summer camps </a:t>
            </a:r>
            <a:r>
              <a:rPr lang="en-GB" sz="1000" b="0" i="0" u="none" strike="noStrike" baseline="0" dirty="0" err="1">
                <a:solidFill>
                  <a:srgbClr val="222222"/>
                </a:solidFill>
              </a:rPr>
              <a:t>uk</a:t>
            </a:r>
            <a:r>
              <a:rPr lang="en-GB" sz="1000" b="0" i="0" u="none" strike="noStrike" baseline="0" dirty="0">
                <a:solidFill>
                  <a:srgbClr val="222222"/>
                </a:solidFill>
              </a:rPr>
              <a:t>", which jumped 13 places to position 28. There are also 20 new keywords ranking, including “field centres" which is sitting at the top of page one on Google.</a:t>
            </a:r>
            <a:endParaRPr lang="en-GB" sz="1000" b="1" dirty="0"/>
          </a:p>
          <a:p>
            <a:pPr algn="l"/>
            <a:r>
              <a:rPr lang="en-GB" sz="1100" b="1" u="none" strike="noStrike" baseline="0" dirty="0"/>
              <a:t>Google Ad Campaigns: </a:t>
            </a:r>
            <a:r>
              <a:rPr lang="en-GB" sz="1000" b="0" i="0" u="none" strike="noStrike" baseline="0" dirty="0">
                <a:solidFill>
                  <a:srgbClr val="222222"/>
                </a:solidFill>
              </a:rPr>
              <a:t>Compared to September, Google Ads has seen a slight increase in clicks. However, conversions have dropped, with just under 25 recorded. The majority of these conversions</a:t>
            </a:r>
          </a:p>
          <a:p>
            <a:pPr algn="l"/>
            <a:r>
              <a:rPr lang="en-GB" sz="1000" b="0" i="0" u="none" strike="noStrike" baseline="0" dirty="0">
                <a:solidFill>
                  <a:srgbClr val="222222"/>
                </a:solidFill>
              </a:rPr>
              <a:t>were transactions, followed by email address clicks.</a:t>
            </a:r>
            <a:endParaRPr lang="en-GB" sz="1000" b="1" u="none" strike="noStrike" baseline="0" dirty="0"/>
          </a:p>
          <a:p>
            <a:pPr algn="l"/>
            <a:r>
              <a:rPr lang="en-GB" sz="1100" b="1" dirty="0"/>
              <a:t>Ecommerce</a:t>
            </a:r>
            <a:r>
              <a:rPr lang="en-GB" sz="1100" b="1" i="1" dirty="0"/>
              <a:t>: </a:t>
            </a:r>
            <a:r>
              <a:rPr lang="en-GB" sz="1000" b="0" i="0" u="none" strike="noStrike" baseline="0" dirty="0">
                <a:solidFill>
                  <a:srgbClr val="222222"/>
                </a:solidFill>
              </a:rPr>
              <a:t>Compared to last month, both the number of transactions and overall revenue saw a slight decrease, with just over £29,000 generated.</a:t>
            </a:r>
            <a:endParaRPr lang="en-GB" sz="1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8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Website Analytics: </a:t>
            </a:r>
            <a:r>
              <a:rPr lang="en-GB" b="0" dirty="0">
                <a:solidFill>
                  <a:srgbClr val="007477"/>
                </a:solidFill>
                <a:latin typeface="Folks" panose="02000503020000020004" pitchFamily="2" charset="0"/>
              </a:rPr>
              <a:t>field-studies-council.org </a:t>
            </a:r>
            <a:endParaRPr b="0"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54C157B-DC51-4DEA-972D-DA44CAAA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E6DF25-78D8-4E47-9148-7B5CC3688254}"/>
              </a:ext>
            </a:extLst>
          </p:cNvPr>
          <p:cNvSpPr txBox="1"/>
          <p:nvPr/>
        </p:nvSpPr>
        <p:spPr>
          <a:xfrm>
            <a:off x="251619" y="1420393"/>
            <a:ext cx="4176365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Folks" panose="02000503020000020004" pitchFamily="2" charset="0"/>
              </a:rPr>
              <a:t>1</a:t>
            </a:r>
            <a:r>
              <a:rPr lang="en-GB" sz="1600" b="1" baseline="30000" dirty="0">
                <a:latin typeface="Folks" panose="02000503020000020004" pitchFamily="2" charset="0"/>
              </a:rPr>
              <a:t>st</a:t>
            </a:r>
            <a:r>
              <a:rPr lang="en-GB" sz="1600" b="1" dirty="0">
                <a:latin typeface="Folks" panose="02000503020000020004" pitchFamily="2" charset="0"/>
              </a:rPr>
              <a:t> – 30</a:t>
            </a:r>
            <a:r>
              <a:rPr lang="en-GB" sz="1600" b="1" baseline="30000" dirty="0">
                <a:latin typeface="Folks" panose="02000503020000020004" pitchFamily="2" charset="0"/>
              </a:rPr>
              <a:t>th</a:t>
            </a:r>
            <a:r>
              <a:rPr lang="en-GB" sz="1600" b="1" dirty="0">
                <a:latin typeface="Folks" panose="02000503020000020004" pitchFamily="2" charset="0"/>
              </a:rPr>
              <a:t> September 2020</a:t>
            </a:r>
          </a:p>
          <a:p>
            <a:endParaRPr lang="en-GB" dirty="0"/>
          </a:p>
          <a:p>
            <a:r>
              <a:rPr lang="en-GB" dirty="0"/>
              <a:t>User sessions: </a:t>
            </a:r>
            <a:r>
              <a:rPr lang="en-GB" sz="2400" dirty="0"/>
              <a:t>49,088 </a:t>
            </a:r>
            <a:endParaRPr lang="en-GB" sz="1200" dirty="0">
              <a:solidFill>
                <a:srgbClr val="FF0000"/>
              </a:solidFill>
            </a:endParaRPr>
          </a:p>
          <a:p>
            <a:r>
              <a:rPr lang="en-GB" dirty="0"/>
              <a:t>School enquiry form submissions: </a:t>
            </a:r>
            <a:r>
              <a:rPr lang="en-GB" sz="2400" dirty="0"/>
              <a:t>53 </a:t>
            </a:r>
            <a:endParaRPr lang="en-GB" sz="1200" dirty="0">
              <a:solidFill>
                <a:schemeClr val="accent6"/>
              </a:solidFill>
            </a:endParaRPr>
          </a:p>
          <a:p>
            <a:r>
              <a:rPr lang="en-GB" dirty="0"/>
              <a:t>Courses purchased: </a:t>
            </a:r>
            <a:r>
              <a:rPr lang="en-GB" sz="2400" dirty="0"/>
              <a:t>2,181 = £24,205.82 </a:t>
            </a:r>
            <a:endParaRPr lang="en-GB" sz="1200" dirty="0">
              <a:solidFill>
                <a:schemeClr val="accent6"/>
              </a:solidFill>
            </a:endParaRPr>
          </a:p>
          <a:p>
            <a:r>
              <a:rPr lang="en-GB" sz="2400" dirty="0"/>
              <a:t> </a:t>
            </a:r>
            <a:r>
              <a:rPr lang="en-GB" dirty="0"/>
              <a:t>Publications purchased: </a:t>
            </a:r>
            <a:r>
              <a:rPr lang="en-GB" sz="2400" dirty="0"/>
              <a:t>1,980 = £9,588.60 </a:t>
            </a:r>
            <a:endParaRPr lang="en-GB" sz="1200" dirty="0">
              <a:solidFill>
                <a:srgbClr val="FF0000"/>
              </a:solidFill>
            </a:endParaRPr>
          </a:p>
          <a:p>
            <a:r>
              <a:rPr lang="en-GB" dirty="0"/>
              <a:t>Checkout donations total: </a:t>
            </a:r>
            <a:r>
              <a:rPr lang="en-GB" sz="2400" dirty="0"/>
              <a:t>424 = £1,606.85 </a:t>
            </a:r>
            <a:endParaRPr lang="en-GB" sz="1400" dirty="0">
              <a:solidFill>
                <a:schemeClr val="accent6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489ED-2AB2-4FC3-8BAA-210272AE138A}"/>
              </a:ext>
            </a:extLst>
          </p:cNvPr>
          <p:cNvSpPr txBox="1"/>
          <p:nvPr/>
        </p:nvSpPr>
        <p:spPr>
          <a:xfrm>
            <a:off x="255739" y="4575129"/>
            <a:ext cx="55232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*Note many payments will be deposits so the actual value of sales is higher.</a:t>
            </a:r>
            <a:endParaRPr lang="en-US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45C22E-A188-47A8-8858-4D6CD869464C}"/>
              </a:ext>
            </a:extLst>
          </p:cNvPr>
          <p:cNvSpPr txBox="1"/>
          <p:nvPr/>
        </p:nvSpPr>
        <p:spPr>
          <a:xfrm>
            <a:off x="4384161" y="1427845"/>
            <a:ext cx="464400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Folks" panose="02000503020000020004" pitchFamily="2" charset="0"/>
              </a:rPr>
              <a:t>1</a:t>
            </a:r>
            <a:r>
              <a:rPr lang="en-GB" sz="1600" b="1" baseline="30000" dirty="0">
                <a:latin typeface="Folks" panose="02000503020000020004" pitchFamily="2" charset="0"/>
              </a:rPr>
              <a:t>st</a:t>
            </a:r>
            <a:r>
              <a:rPr lang="en-GB" sz="1600" b="1" dirty="0">
                <a:latin typeface="Folks" panose="02000503020000020004" pitchFamily="2" charset="0"/>
              </a:rPr>
              <a:t> – 31</a:t>
            </a:r>
            <a:r>
              <a:rPr lang="en-GB" sz="1600" b="1" baseline="30000" dirty="0">
                <a:latin typeface="Folks" panose="02000503020000020004" pitchFamily="2" charset="0"/>
              </a:rPr>
              <a:t>st</a:t>
            </a:r>
            <a:r>
              <a:rPr lang="en-GB" sz="1600" b="1" dirty="0">
                <a:latin typeface="Folks" panose="02000503020000020004" pitchFamily="2" charset="0"/>
              </a:rPr>
              <a:t> October 2020</a:t>
            </a:r>
          </a:p>
          <a:p>
            <a:endParaRPr lang="en-GB" dirty="0"/>
          </a:p>
          <a:p>
            <a:r>
              <a:rPr lang="en-GB" dirty="0"/>
              <a:t>User sessions: </a:t>
            </a:r>
            <a:r>
              <a:rPr lang="en-GB" sz="2400" dirty="0"/>
              <a:t>45,540 </a:t>
            </a:r>
            <a:r>
              <a:rPr lang="en-GB" sz="1200" dirty="0">
                <a:solidFill>
                  <a:srgbClr val="FF0000"/>
                </a:solidFill>
              </a:rPr>
              <a:t>-8%</a:t>
            </a:r>
          </a:p>
          <a:p>
            <a:r>
              <a:rPr lang="en-GB" dirty="0"/>
              <a:t>School enquiry form submissions: </a:t>
            </a:r>
            <a:r>
              <a:rPr lang="en-GB" sz="2400" dirty="0"/>
              <a:t>44 </a:t>
            </a:r>
            <a:r>
              <a:rPr lang="en-GB" sz="1200" dirty="0">
                <a:solidFill>
                  <a:srgbClr val="FF0000"/>
                </a:solidFill>
              </a:rPr>
              <a:t>-20%</a:t>
            </a:r>
            <a:endParaRPr lang="en-GB" sz="1200" dirty="0">
              <a:solidFill>
                <a:schemeClr val="accent6"/>
              </a:solidFill>
            </a:endParaRPr>
          </a:p>
          <a:p>
            <a:r>
              <a:rPr lang="en-GB" dirty="0"/>
              <a:t>Courses purchased: </a:t>
            </a:r>
            <a:r>
              <a:rPr lang="en-GB" sz="2400" dirty="0"/>
              <a:t>1,172 = £13,513* </a:t>
            </a:r>
            <a:r>
              <a:rPr lang="en-GB" sz="1200" dirty="0">
                <a:solidFill>
                  <a:srgbClr val="FF0000"/>
                </a:solidFill>
              </a:rPr>
              <a:t>-86%</a:t>
            </a:r>
            <a:endParaRPr lang="en-GB" sz="1200" dirty="0">
              <a:solidFill>
                <a:schemeClr val="accent6"/>
              </a:solidFill>
            </a:endParaRPr>
          </a:p>
          <a:p>
            <a:r>
              <a:rPr lang="en-GB" sz="2400" dirty="0"/>
              <a:t> </a:t>
            </a:r>
            <a:r>
              <a:rPr lang="en-GB" dirty="0"/>
              <a:t>Publications purchased: </a:t>
            </a:r>
            <a:r>
              <a:rPr lang="en-GB" sz="2400" dirty="0"/>
              <a:t>2,500 = £13,705 </a:t>
            </a:r>
            <a:r>
              <a:rPr lang="en-GB" sz="1200" dirty="0">
                <a:solidFill>
                  <a:schemeClr val="accent6"/>
                </a:solidFill>
              </a:rPr>
              <a:t>+26%</a:t>
            </a:r>
          </a:p>
          <a:p>
            <a:r>
              <a:rPr lang="en-GB" dirty="0"/>
              <a:t>Checkout donations total: </a:t>
            </a:r>
            <a:r>
              <a:rPr lang="en-GB" sz="2400" dirty="0"/>
              <a:t>418 = £1,353.25 </a:t>
            </a:r>
            <a:r>
              <a:rPr lang="en-GB" sz="1400" dirty="0">
                <a:solidFill>
                  <a:srgbClr val="FF0000"/>
                </a:solidFill>
              </a:rPr>
              <a:t>-1%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19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619" y="627534"/>
            <a:ext cx="8209556" cy="432048"/>
          </a:xfrm>
        </p:spPr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Next steps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6CE787C-3410-4029-A1BE-5A1E32A67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3EA02A-88BB-486F-B17F-840FA340DE37}"/>
              </a:ext>
            </a:extLst>
          </p:cNvPr>
          <p:cNvSpPr txBox="1"/>
          <p:nvPr/>
        </p:nvSpPr>
        <p:spPr>
          <a:xfrm>
            <a:off x="251620" y="1059582"/>
            <a:ext cx="74167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Folks" panose="02000503020000020004" pitchFamily="2" charset="0"/>
              </a:rPr>
              <a:t>Stay With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Come up with and promote a Christmas/New Year experiences</a:t>
            </a:r>
          </a:p>
          <a:p>
            <a:endParaRPr lang="en-GB" sz="1100" dirty="0"/>
          </a:p>
          <a:p>
            <a:r>
              <a:rPr lang="en-GB" sz="1100" b="1" dirty="0"/>
              <a:t>FSC Holiday Offer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Design programme for Family Activity Holidays for 2021 in preparation to launch on boxing day </a:t>
            </a:r>
          </a:p>
          <a:p>
            <a:endParaRPr lang="en-GB" sz="1100" dirty="0"/>
          </a:p>
          <a:p>
            <a:r>
              <a:rPr lang="en-GB" sz="1100" b="1" dirty="0">
                <a:latin typeface="Folks" panose="02000503020000020004" pitchFamily="2" charset="0"/>
              </a:rPr>
              <a:t>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Promoting AIDGAP 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Promoting Christmas cards and gifts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FF0000"/>
              </a:solidFill>
            </a:endParaRPr>
          </a:p>
          <a:p>
            <a:r>
              <a:rPr lang="en-GB" sz="1100" b="1" dirty="0">
                <a:latin typeface="Folks" panose="02000503020000020004" pitchFamily="2" charset="0"/>
              </a:rPr>
              <a:t>Schools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Continue to promote day, digital and outreach options. Streamlining digital purchase process.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Prepare for when residentials are permitted. Set up content for email, website, print, social, search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FF0000"/>
              </a:solidFill>
            </a:endParaRPr>
          </a:p>
          <a:p>
            <a:r>
              <a:rPr lang="en-GB" sz="1100" b="1" dirty="0">
                <a:latin typeface="Folks" panose="02000503020000020004" pitchFamily="2" charset="0"/>
              </a:rPr>
              <a:t>Duke of Edinburgh/16+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Collating 2021 offer, getting onto the website and developing a marketing plan</a:t>
            </a:r>
            <a:endParaRPr lang="en-GB" sz="1000" dirty="0"/>
          </a:p>
          <a:p>
            <a:endParaRPr lang="en-GB" sz="1100" dirty="0"/>
          </a:p>
          <a:p>
            <a:r>
              <a:rPr lang="en-GB" sz="1100" b="1" dirty="0">
                <a:latin typeface="Folks" panose="02000503020000020004" pitchFamily="2" charset="0"/>
              </a:rPr>
              <a:t>Google My Business pages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Do a complete review of all centre pages on google and update information where required to ensure correct information is displayed and consistency. </a:t>
            </a:r>
          </a:p>
        </p:txBody>
      </p:sp>
    </p:spTree>
    <p:extLst>
      <p:ext uri="{BB962C8B-B14F-4D97-AF65-F5344CB8AC3E}">
        <p14:creationId xmlns:p14="http://schemas.microsoft.com/office/powerpoint/2010/main" val="84787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619" y="771502"/>
            <a:ext cx="8209556" cy="432048"/>
          </a:xfrm>
        </p:spPr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Social – Twitter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539DF7-E11E-49A9-AEAC-184F3433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pic>
        <p:nvPicPr>
          <p:cNvPr id="10" name="Picture Placeholder 6" descr="image.jpg">
            <a:extLst>
              <a:ext uri="{FF2B5EF4-FFF2-40B4-BE49-F238E27FC236}">
                <a16:creationId xmlns:a16="http://schemas.microsoft.com/office/drawing/2014/main" id="{2E403884-DFD8-42B7-B5AC-9D5FAE54013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>
          <a:xfrm>
            <a:off x="2915322" y="771502"/>
            <a:ext cx="451815" cy="451814"/>
          </a:xfrm>
        </p:spPr>
      </p:pic>
      <p:pic>
        <p:nvPicPr>
          <p:cNvPr id="11" name="Picture Placeholder 7" descr="image.png">
            <a:extLst>
              <a:ext uri="{FF2B5EF4-FFF2-40B4-BE49-F238E27FC236}">
                <a16:creationId xmlns:a16="http://schemas.microsoft.com/office/drawing/2014/main" id="{2D4A504F-1D34-4E55-B27A-37851DD3209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/>
          <a:stretch>
            <a:fillRect/>
          </a:stretch>
        </p:blipFill>
        <p:spPr>
          <a:xfrm>
            <a:off x="3198781" y="1043902"/>
            <a:ext cx="224543" cy="224543"/>
          </a:xfr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3DAAC7F-372A-4EA4-B498-71F26FCA0D9A}"/>
              </a:ext>
            </a:extLst>
          </p:cNvPr>
          <p:cNvSpPr txBox="1">
            <a:spLocks/>
          </p:cNvSpPr>
          <p:nvPr/>
        </p:nvSpPr>
        <p:spPr>
          <a:xfrm>
            <a:off x="3491879" y="800622"/>
            <a:ext cx="3600400" cy="36004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@</a:t>
            </a:r>
            <a:r>
              <a:rPr lang="en-GB" dirty="0" err="1"/>
              <a:t>FieldStudiesC</a:t>
            </a:r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CA070A-79A3-47E3-B05A-1D93D493B541}"/>
              </a:ext>
            </a:extLst>
          </p:cNvPr>
          <p:cNvSpPr/>
          <p:nvPr/>
        </p:nvSpPr>
        <p:spPr>
          <a:xfrm>
            <a:off x="6150753" y="3774927"/>
            <a:ext cx="1261777" cy="1261777"/>
          </a:xfrm>
          <a:prstGeom prst="ellipse">
            <a:avLst/>
          </a:prstGeom>
          <a:solidFill>
            <a:srgbClr val="A2A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2036B-478A-4F35-910B-917A15B0BABD}"/>
              </a:ext>
            </a:extLst>
          </p:cNvPr>
          <p:cNvSpPr txBox="1"/>
          <p:nvPr/>
        </p:nvSpPr>
        <p:spPr>
          <a:xfrm>
            <a:off x="6110616" y="4270325"/>
            <a:ext cx="134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11,300 Twitter followers.</a:t>
            </a:r>
          </a:p>
        </p:txBody>
      </p:sp>
      <p:pic>
        <p:nvPicPr>
          <p:cNvPr id="20" name="Graphic 19" descr="Badge Tick">
            <a:extLst>
              <a:ext uri="{FF2B5EF4-FFF2-40B4-BE49-F238E27FC236}">
                <a16:creationId xmlns:a16="http://schemas.microsoft.com/office/drawing/2014/main" id="{1FD8FD5F-685C-47B0-81B8-43E8E45BB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8962" y="3854583"/>
            <a:ext cx="445359" cy="445359"/>
          </a:xfrm>
          <a:prstGeom prst="rect">
            <a:avLst/>
          </a:prstGeom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46C206D-9AD2-4654-B870-8552DA90F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950" y="1395808"/>
            <a:ext cx="2901753" cy="3111158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31D0CC-7E40-4664-8D21-03E3CCD08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1395808"/>
            <a:ext cx="2941298" cy="1995020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52EEDD-DBC7-4BE4-863A-154E93A1AE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747" y="1367232"/>
            <a:ext cx="2322145" cy="313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BFEDF83-F1A7-4D10-BE2D-3A90053B2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47996"/>
            <a:ext cx="4114857" cy="309660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Social – Facebook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539DF7-E11E-49A9-AEAC-184F3433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pic>
        <p:nvPicPr>
          <p:cNvPr id="12" name="Picture Placeholder 6" descr="image.jpg">
            <a:extLst>
              <a:ext uri="{FF2B5EF4-FFF2-40B4-BE49-F238E27FC236}">
                <a16:creationId xmlns:a16="http://schemas.microsoft.com/office/drawing/2014/main" id="{1EA2B27B-F263-4796-B728-396B32F1B50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/>
          <a:stretch>
            <a:fillRect/>
          </a:stretch>
        </p:blipFill>
        <p:spPr>
          <a:xfrm>
            <a:off x="3347864" y="771502"/>
            <a:ext cx="451815" cy="451814"/>
          </a:xfrm>
        </p:spPr>
      </p:pic>
      <p:pic>
        <p:nvPicPr>
          <p:cNvPr id="13" name="Picture Placeholder 13" descr="image.png">
            <a:extLst>
              <a:ext uri="{FF2B5EF4-FFF2-40B4-BE49-F238E27FC236}">
                <a16:creationId xmlns:a16="http://schemas.microsoft.com/office/drawing/2014/main" id="{9247417E-6CCB-4051-AD08-F727DFAF08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46705" y="979007"/>
            <a:ext cx="224543" cy="2245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EC20906-E730-4138-8944-F6FEA7CFBDD7}"/>
              </a:ext>
            </a:extLst>
          </p:cNvPr>
          <p:cNvSpPr txBox="1">
            <a:spLocks/>
          </p:cNvSpPr>
          <p:nvPr/>
        </p:nvSpPr>
        <p:spPr>
          <a:xfrm>
            <a:off x="4067943" y="771502"/>
            <a:ext cx="3600400" cy="36004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200" b="0" i="0" kern="1200" baseline="0">
                <a:solidFill>
                  <a:srgbClr val="2F3638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The Field Studies Council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CCFEA-E226-4B08-A6D5-82F7509F2726}"/>
              </a:ext>
            </a:extLst>
          </p:cNvPr>
          <p:cNvSpPr txBox="1"/>
          <p:nvPr/>
        </p:nvSpPr>
        <p:spPr>
          <a:xfrm>
            <a:off x="112782" y="1191548"/>
            <a:ext cx="51477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olks" panose="02000503020000020004" pitchFamily="2" charset="0"/>
              </a:rPr>
              <a:t>Top Facebook posts: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3F86E-E8A6-4EE1-82C7-F5E4ED65FB02}"/>
              </a:ext>
            </a:extLst>
          </p:cNvPr>
          <p:cNvSpPr txBox="1"/>
          <p:nvPr/>
        </p:nvSpPr>
        <p:spPr>
          <a:xfrm>
            <a:off x="143186" y="4669675"/>
            <a:ext cx="58973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610 likes gained = 10,640 Page likes in total.</a:t>
            </a:r>
          </a:p>
        </p:txBody>
      </p:sp>
      <p:pic>
        <p:nvPicPr>
          <p:cNvPr id="21" name="Graphic 20" descr="Badge Tick">
            <a:extLst>
              <a:ext uri="{FF2B5EF4-FFF2-40B4-BE49-F238E27FC236}">
                <a16:creationId xmlns:a16="http://schemas.microsoft.com/office/drawing/2014/main" id="{E1CA9C12-A35B-438F-B90D-1774D8CA0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7742" y="3824966"/>
            <a:ext cx="407799" cy="407799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2245DA8-3E0F-48FC-A5C7-F9BD7D7C8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86" y="1548177"/>
            <a:ext cx="4278651" cy="306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1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C75463D-6326-44F1-A278-1ABD7C9C7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48" y="1417492"/>
            <a:ext cx="4518820" cy="27103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619" y="771502"/>
            <a:ext cx="8209556" cy="432048"/>
          </a:xfrm>
        </p:spPr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Social – Instagram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539DF7-E11E-49A9-AEAC-184F3433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pic>
        <p:nvPicPr>
          <p:cNvPr id="15" name="Picture Placeholder 15" descr="image.jpg">
            <a:extLst>
              <a:ext uri="{FF2B5EF4-FFF2-40B4-BE49-F238E27FC236}">
                <a16:creationId xmlns:a16="http://schemas.microsoft.com/office/drawing/2014/main" id="{B3AC9276-64B6-4514-930B-F7D6264BF9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888" y="737767"/>
            <a:ext cx="451815" cy="451814"/>
          </a:xfrm>
          <a:prstGeom prst="ellipse">
            <a:avLst/>
          </a:prstGeom>
          <a:noFill/>
        </p:spPr>
      </p:pic>
      <p:pic>
        <p:nvPicPr>
          <p:cNvPr id="16" name="Picture Placeholder 16" descr="image.png">
            <a:extLst>
              <a:ext uri="{FF2B5EF4-FFF2-40B4-BE49-F238E27FC236}">
                <a16:creationId xmlns:a16="http://schemas.microsoft.com/office/drawing/2014/main" id="{530BFEC9-256C-4B0D-9786-E1E55B9105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47347" y="1010167"/>
            <a:ext cx="224543" cy="2245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769E6A-3D99-414A-BBF3-E522D772D8BD}"/>
              </a:ext>
            </a:extLst>
          </p:cNvPr>
          <p:cNvSpPr txBox="1">
            <a:spLocks/>
          </p:cNvSpPr>
          <p:nvPr/>
        </p:nvSpPr>
        <p:spPr>
          <a:xfrm>
            <a:off x="3995936" y="809775"/>
            <a:ext cx="3600400" cy="36004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@</a:t>
            </a:r>
            <a:r>
              <a:rPr lang="en-GB" dirty="0" err="1"/>
              <a:t>field_studies_council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4580D8E-6C68-4B81-B4A2-D55413F1727A}"/>
              </a:ext>
            </a:extLst>
          </p:cNvPr>
          <p:cNvSpPr/>
          <p:nvPr/>
        </p:nvSpPr>
        <p:spPr>
          <a:xfrm>
            <a:off x="6150753" y="3774927"/>
            <a:ext cx="1261777" cy="1261777"/>
          </a:xfrm>
          <a:prstGeom prst="ellipse">
            <a:avLst/>
          </a:prstGeom>
          <a:solidFill>
            <a:srgbClr val="A2A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DC5A5-80E6-4EE4-9F85-39294A811145}"/>
              </a:ext>
            </a:extLst>
          </p:cNvPr>
          <p:cNvSpPr txBox="1"/>
          <p:nvPr/>
        </p:nvSpPr>
        <p:spPr>
          <a:xfrm>
            <a:off x="6110616" y="4270325"/>
            <a:ext cx="13420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</a:rPr>
              <a:t>2,021 Instagram followers.</a:t>
            </a:r>
          </a:p>
        </p:txBody>
      </p:sp>
      <p:pic>
        <p:nvPicPr>
          <p:cNvPr id="8" name="Graphic 7" descr="Badge Tick">
            <a:extLst>
              <a:ext uri="{FF2B5EF4-FFF2-40B4-BE49-F238E27FC236}">
                <a16:creationId xmlns:a16="http://schemas.microsoft.com/office/drawing/2014/main" id="{1FAF26A1-9838-42A9-9E99-F8E6BD283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8962" y="3854583"/>
            <a:ext cx="445359" cy="445359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5B070D5B-EDB3-4E35-B12E-C2E859C136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292" y="1403942"/>
            <a:ext cx="4274455" cy="27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6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3FECD7DC-6425-40EA-A581-FBA6DCDA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7" y="1700474"/>
            <a:ext cx="6919886" cy="31035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619" y="771502"/>
            <a:ext cx="8209556" cy="432048"/>
          </a:xfrm>
        </p:spPr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Social – LinkedIn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539DF7-E11E-49A9-AEAC-184F3433E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pic>
        <p:nvPicPr>
          <p:cNvPr id="15" name="Picture Placeholder 15" descr="image.jpg">
            <a:extLst>
              <a:ext uri="{FF2B5EF4-FFF2-40B4-BE49-F238E27FC236}">
                <a16:creationId xmlns:a16="http://schemas.microsoft.com/office/drawing/2014/main" id="{B3AC9276-64B6-4514-930B-F7D6264BF9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63888" y="737767"/>
            <a:ext cx="451815" cy="451814"/>
          </a:xfrm>
          <a:prstGeom prst="ellipse">
            <a:avLst/>
          </a:prstGeom>
          <a:noFill/>
        </p:spPr>
      </p:pic>
      <p:pic>
        <p:nvPicPr>
          <p:cNvPr id="16" name="Picture Placeholder 16" descr="image.png">
            <a:extLst>
              <a:ext uri="{FF2B5EF4-FFF2-40B4-BE49-F238E27FC236}">
                <a16:creationId xmlns:a16="http://schemas.microsoft.com/office/drawing/2014/main" id="{530BFEC9-256C-4B0D-9786-E1E55B9105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47347" y="1010167"/>
            <a:ext cx="224543" cy="2245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6769E6A-3D99-414A-BBF3-E522D772D8BD}"/>
              </a:ext>
            </a:extLst>
          </p:cNvPr>
          <p:cNvSpPr txBox="1">
            <a:spLocks/>
          </p:cNvSpPr>
          <p:nvPr/>
        </p:nvSpPr>
        <p:spPr>
          <a:xfrm>
            <a:off x="3995936" y="809775"/>
            <a:ext cx="3600400" cy="36004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@</a:t>
            </a:r>
            <a:r>
              <a:rPr lang="en-GB" dirty="0" err="1"/>
              <a:t>field_studies_council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DC5A5-80E6-4EE4-9F85-39294A811145}"/>
              </a:ext>
            </a:extLst>
          </p:cNvPr>
          <p:cNvSpPr txBox="1"/>
          <p:nvPr/>
        </p:nvSpPr>
        <p:spPr>
          <a:xfrm>
            <a:off x="6110616" y="4189025"/>
            <a:ext cx="134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112 followers gained - Up 80% on previous month</a:t>
            </a:r>
          </a:p>
        </p:txBody>
      </p:sp>
      <p:pic>
        <p:nvPicPr>
          <p:cNvPr id="8" name="Graphic 7" descr="Badge Tick">
            <a:extLst>
              <a:ext uri="{FF2B5EF4-FFF2-40B4-BE49-F238E27FC236}">
                <a16:creationId xmlns:a16="http://schemas.microsoft.com/office/drawing/2014/main" id="{1FAF26A1-9838-42A9-9E99-F8E6BD283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8962" y="3773283"/>
            <a:ext cx="445359" cy="445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4A942-69A5-4BF0-A80E-09A5D0C5EAF5}"/>
              </a:ext>
            </a:extLst>
          </p:cNvPr>
          <p:cNvSpPr txBox="1"/>
          <p:nvPr/>
        </p:nvSpPr>
        <p:spPr>
          <a:xfrm>
            <a:off x="183225" y="1323334"/>
            <a:ext cx="77011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Since March we have started posting once a week on LinkedIn. We have 1,838 followers altogether.</a:t>
            </a:r>
          </a:p>
        </p:txBody>
      </p:sp>
    </p:spTree>
    <p:extLst>
      <p:ext uri="{BB962C8B-B14F-4D97-AF65-F5344CB8AC3E}">
        <p14:creationId xmlns:p14="http://schemas.microsoft.com/office/powerpoint/2010/main" val="398457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Social – Facebook: Paid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539DF7-E11E-49A9-AEAC-184F3433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0E2435-053F-4F15-87A7-24410AEEE443}"/>
              </a:ext>
            </a:extLst>
          </p:cNvPr>
          <p:cNvSpPr txBox="1"/>
          <p:nvPr/>
        </p:nvSpPr>
        <p:spPr>
          <a:xfrm>
            <a:off x="459409" y="1333534"/>
            <a:ext cx="389698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b="1" dirty="0">
                <a:latin typeface="Folks" panose="02000503020000020004" pitchFamily="2" charset="0"/>
              </a:rPr>
              <a:t>Publications</a:t>
            </a:r>
          </a:p>
          <a:p>
            <a:endParaRPr lang="en-GB" b="1" dirty="0">
              <a:latin typeface="Folks" panose="02000503020000020004" pitchFamily="2" charset="0"/>
            </a:endParaRPr>
          </a:p>
          <a:p>
            <a:r>
              <a:rPr lang="en-GB" dirty="0"/>
              <a:t>4 for £10 bundles were promoted through October with social media advertising to identified target groups and messages. </a:t>
            </a:r>
          </a:p>
          <a:p>
            <a:endParaRPr lang="en-GB" dirty="0"/>
          </a:p>
          <a:p>
            <a:r>
              <a:rPr lang="en-GB" dirty="0"/>
              <a:t>£9,500 sales were generated with Facebook advertising, which was a 350% return on investment.</a:t>
            </a:r>
          </a:p>
          <a:p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Folks" panose="0200050302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B7636C-0E1C-4BB4-9156-1730C53AF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97" y="974208"/>
            <a:ext cx="3296392" cy="38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619" y="771502"/>
            <a:ext cx="8209556" cy="432048"/>
          </a:xfrm>
        </p:spPr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Social – Centre Leader Board 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3539DF7-E11E-49A9-AEAC-184F3433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E4A5BD-13A7-4C7C-A98F-B423A8825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38277"/>
              </p:ext>
            </p:extLst>
          </p:nvPr>
        </p:nvGraphicFramePr>
        <p:xfrm>
          <a:off x="251619" y="1327516"/>
          <a:ext cx="3472166" cy="108889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521331">
                  <a:extLst>
                    <a:ext uri="{9D8B030D-6E8A-4147-A177-3AD203B41FA5}">
                      <a16:colId xmlns:a16="http://schemas.microsoft.com/office/drawing/2014/main" val="2436257278"/>
                    </a:ext>
                  </a:extLst>
                </a:gridCol>
                <a:gridCol w="1063732">
                  <a:extLst>
                    <a:ext uri="{9D8B030D-6E8A-4147-A177-3AD203B41FA5}">
                      <a16:colId xmlns:a16="http://schemas.microsoft.com/office/drawing/2014/main" val="3016059069"/>
                    </a:ext>
                  </a:extLst>
                </a:gridCol>
                <a:gridCol w="1887103">
                  <a:extLst>
                    <a:ext uri="{9D8B030D-6E8A-4147-A177-3AD203B41FA5}">
                      <a16:colId xmlns:a16="http://schemas.microsoft.com/office/drawing/2014/main" val="26056357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Centre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Twitter Followers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44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n-GB" sz="1100" baseline="30000">
                          <a:effectLst/>
                        </a:rPr>
                        <a:t>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Blencathra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5,546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240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2</a:t>
                      </a:r>
                      <a:r>
                        <a:rPr lang="en-GB" sz="1100" baseline="30000" dirty="0">
                          <a:effectLst/>
                        </a:rPr>
                        <a:t>nd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Dale Fort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2,552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366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 baseline="30000">
                          <a:effectLst/>
                        </a:rPr>
                        <a:t>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Slapton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1,929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395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Epping Forest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1,529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69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Orielton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1,510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476348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D8AFC1-80DE-453B-965A-03D9B9FB2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70441"/>
              </p:ext>
            </p:extLst>
          </p:nvPr>
        </p:nvGraphicFramePr>
        <p:xfrm>
          <a:off x="251520" y="2524321"/>
          <a:ext cx="3484245" cy="108889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516037">
                  <a:extLst>
                    <a:ext uri="{9D8B030D-6E8A-4147-A177-3AD203B41FA5}">
                      <a16:colId xmlns:a16="http://schemas.microsoft.com/office/drawing/2014/main" val="23135332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551290172"/>
                    </a:ext>
                  </a:extLst>
                </a:gridCol>
                <a:gridCol w="1960096">
                  <a:extLst>
                    <a:ext uri="{9D8B030D-6E8A-4147-A177-3AD203B41FA5}">
                      <a16:colId xmlns:a16="http://schemas.microsoft.com/office/drawing/2014/main" val="1880028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Centre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Facebook Likes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082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n-GB" sz="1100" baseline="30000">
                          <a:effectLst/>
                        </a:rPr>
                        <a:t>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Ireland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2,271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591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Millport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1,440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594916"/>
                  </a:ext>
                </a:extLst>
              </a:tr>
              <a:tr h="3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Bishops Wood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1,357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200805"/>
                  </a:ext>
                </a:extLst>
              </a:tr>
              <a:tr h="38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1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Epping Forest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1,080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076905"/>
                  </a:ext>
                </a:extLst>
              </a:tr>
              <a:tr h="162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r>
                        <a:rPr lang="en-GB" sz="1100" baseline="30000" dirty="0">
                          <a:effectLst/>
                        </a:rPr>
                        <a:t>th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Margam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1,066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46493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5A0978-8749-4D6E-B97B-B8B33CAF9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31541"/>
              </p:ext>
            </p:extLst>
          </p:nvPr>
        </p:nvGraphicFramePr>
        <p:xfrm>
          <a:off x="239538" y="3737185"/>
          <a:ext cx="3484245" cy="108889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516038">
                  <a:extLst>
                    <a:ext uri="{9D8B030D-6E8A-4147-A177-3AD203B41FA5}">
                      <a16:colId xmlns:a16="http://schemas.microsoft.com/office/drawing/2014/main" val="269915363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63880085"/>
                    </a:ext>
                  </a:extLst>
                </a:gridCol>
                <a:gridCol w="1960095">
                  <a:extLst>
                    <a:ext uri="{9D8B030D-6E8A-4147-A177-3AD203B41FA5}">
                      <a16:colId xmlns:a16="http://schemas.microsoft.com/office/drawing/2014/main" val="395097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Centre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Instagram Followers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44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r>
                        <a:rPr lang="en-GB" sz="1100" baseline="30000">
                          <a:effectLst/>
                        </a:rPr>
                        <a:t>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Blencathra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977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r>
                        <a:rPr lang="en-GB" sz="1100" baseline="30000">
                          <a:effectLst/>
                        </a:rPr>
                        <a:t>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691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615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r>
                        <a:rPr lang="en-GB" sz="1100" baseline="30000">
                          <a:effectLst/>
                        </a:rPr>
                        <a:t>rd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Juniper Hall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687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808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Ireland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326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r>
                        <a:rPr lang="en-GB" sz="1100" baseline="30000">
                          <a:effectLst/>
                        </a:rPr>
                        <a:t>th</a:t>
                      </a:r>
                      <a:r>
                        <a:rPr lang="en-GB" sz="1100">
                          <a:effectLst/>
                        </a:rPr>
                        <a:t>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Dale Fort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1100" dirty="0">
                          <a:effectLst/>
                        </a:rPr>
                        <a:t>493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88558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7676787-F8CB-45CA-8C9A-5F0349AA3C1C}"/>
              </a:ext>
            </a:extLst>
          </p:cNvPr>
          <p:cNvSpPr txBox="1"/>
          <p:nvPr/>
        </p:nvSpPr>
        <p:spPr>
          <a:xfrm>
            <a:off x="3735765" y="4071916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Millport has moved above Juniper Hall this month!</a:t>
            </a:r>
          </a:p>
        </p:txBody>
      </p:sp>
    </p:spTree>
    <p:extLst>
      <p:ext uri="{BB962C8B-B14F-4D97-AF65-F5344CB8AC3E}">
        <p14:creationId xmlns:p14="http://schemas.microsoft.com/office/powerpoint/2010/main" val="395939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Email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AB32E4E-8818-4802-B57E-D6806048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29AE8-BB34-42A1-9C88-2E6A4998D548}"/>
              </a:ext>
            </a:extLst>
          </p:cNvPr>
          <p:cNvSpPr txBox="1"/>
          <p:nvPr/>
        </p:nvSpPr>
        <p:spPr>
          <a:xfrm>
            <a:off x="251619" y="1208148"/>
            <a:ext cx="8784877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Folks" panose="02000503020000020004" pitchFamily="2" charset="0"/>
              </a:rPr>
              <a:t>Stay with us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Autumn Adventures links sent on 13.10.2020: Opened 58% | Clicked 18%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Autumn Adventures links sent on 19.10.2020: Opened 29% | Clicked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Holiday offer survey link sent on 13.10.2020: Opened 37% | Clicked 7%</a:t>
            </a:r>
            <a:endParaRPr lang="en-GB" dirty="0"/>
          </a:p>
          <a:p>
            <a:endParaRPr lang="en-GB" b="1" dirty="0">
              <a:latin typeface="Folks" panose="02000503020000020004" pitchFamily="2" charset="0"/>
            </a:endParaRPr>
          </a:p>
          <a:p>
            <a:r>
              <a:rPr lang="en-GB" b="1" dirty="0">
                <a:latin typeface="Folks" panose="02000503020000020004" pitchFamily="2" charset="0"/>
              </a:rPr>
              <a:t>General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October Newsletter sent on 02.10.2020: Opened 39% | Clicked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Amazon smile sent on 15.10.2020: Opened 30% | Clicked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Amazon smile to members sent on 15.10.2020: Opened 48% | Clicked 4%</a:t>
            </a:r>
          </a:p>
          <a:p>
            <a:endParaRPr lang="en-GB" dirty="0"/>
          </a:p>
          <a:p>
            <a:r>
              <a:rPr lang="en-GB" b="1" dirty="0">
                <a:latin typeface="Folks" panose="02000503020000020004" pitchFamily="2" charset="0"/>
              </a:rPr>
              <a:t>Duke of Edinburgh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DofE October 2020 opportunities 07.10.2020: Opened 29% | Clicked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27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7477"/>
                </a:solidFill>
                <a:latin typeface="Folks" panose="02000503020000020004" pitchFamily="2" charset="0"/>
              </a:rPr>
              <a:t>Email</a:t>
            </a:r>
            <a:endParaRPr dirty="0">
              <a:solidFill>
                <a:srgbClr val="007477"/>
              </a:solidFill>
              <a:latin typeface="Folks" panose="02000503020000020004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FSC Marketing</a:t>
            </a:r>
            <a:r>
              <a:rPr dirty="0">
                <a:latin typeface="+mn-lt"/>
              </a:rPr>
              <a:t> Overview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October 2020</a:t>
            </a:r>
            <a:endParaRPr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AB32E4E-8818-4802-B57E-D6806048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3" y="4413990"/>
            <a:ext cx="1224831" cy="461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29AE8-BB34-42A1-9C88-2E6A4998D548}"/>
              </a:ext>
            </a:extLst>
          </p:cNvPr>
          <p:cNvSpPr txBox="1"/>
          <p:nvPr/>
        </p:nvSpPr>
        <p:spPr>
          <a:xfrm>
            <a:off x="107505" y="1208148"/>
            <a:ext cx="9036496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Folks" panose="02000503020000020004" pitchFamily="2" charset="0"/>
                <a:cs typeface="Calibri" panose="020F0502020204030204" pitchFamily="34" charset="0"/>
              </a:rPr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Sep-Dec 2019 customers not rebooked resend to those not opened sent on 14.10.2020: Opened 9% | Clicked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Day, outreach products primary sent on 12.10.2020: Opened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 digital outreach products sent on 12.10.2020: Opened 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 digital outreach products sent on 12.10.2020: Opened 35% | Clicked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 digital outreach products sent on 13.10.2020: Opened 43%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 digital outreach products sent on 13.10.2020: Opened 34% | Clicked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 digital outreach products primary &amp; secondary sent on 14.10.2020: Opened 20% | Clicked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Folks" panose="02000503020000020004" pitchFamily="2" charset="0"/>
                <a:cs typeface="Calibri" panose="020F0502020204030204" pitchFamily="34" charset="0"/>
              </a:rPr>
              <a:t>Schools via Education Company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Primary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d&amp;o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email 3 sent on 15.10.2020: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Warm: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Opened 11% | Clicked 9% 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Cold: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Opened 9.5% | Clicked 4.5%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Resend Primary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d&amp;o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email 3 sent on 21.10.2020: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Warm: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Opened 6% | Clicked 10% 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Cold: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Opened 9.5% | Clicked 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Secondary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ddo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email 3 sent on 06.10.2020: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Warm: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Opened 21% | Clicked 7.5% 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Cold: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Opened 16% | Clicked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Resend Secondary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ddo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email 3 sent 13.10.2020: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Warm: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Opened 6.4% | Clicked 9%  </a:t>
            </a:r>
            <a:r>
              <a:rPr lang="en-GB" i="1" dirty="0">
                <a:latin typeface="Calibri" panose="020F0502020204030204" pitchFamily="34" charset="0"/>
                <a:cs typeface="Calibri" panose="020F0502020204030204" pitchFamily="34" charset="0"/>
              </a:rPr>
              <a:t>Cold: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Opened 5% | Clicked 3.7%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Secondary digital promotion sent 13.10.2020: Opened 19%  | Clicked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Resend Secondary digital promotion sent 13.10.2020: Opened 7%  | Clicked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859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9108</TotalTime>
  <Words>1004</Words>
  <Application>Microsoft Office PowerPoint</Application>
  <PresentationFormat>On-screen Show (16:9)</PresentationFormat>
  <Paragraphs>186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Folks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Hootsuite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Export from Hootsuite Analytics</dc:title>
  <dc:subject>Social media analytics</dc:subject>
  <dc:creator>Hootsuite Analytics</dc:creator>
  <cp:keywords>hootsuite analytics, hootsuite</cp:keywords>
  <dc:description/>
  <cp:lastModifiedBy>Mel Cousins</cp:lastModifiedBy>
  <cp:revision>287</cp:revision>
  <dcterms:created xsi:type="dcterms:W3CDTF">2016-11-10T08:21:59Z</dcterms:created>
  <dcterms:modified xsi:type="dcterms:W3CDTF">2020-11-18T09:36:18Z</dcterms:modified>
  <cp:category/>
</cp:coreProperties>
</file>